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7" r:id="rId2"/>
    <p:sldId id="258" r:id="rId3"/>
    <p:sldId id="260" r:id="rId4"/>
    <p:sldId id="341" r:id="rId5"/>
    <p:sldId id="348" r:id="rId6"/>
    <p:sldId id="343" r:id="rId7"/>
    <p:sldId id="345" r:id="rId8"/>
    <p:sldId id="349" r:id="rId9"/>
    <p:sldId id="347" r:id="rId10"/>
    <p:sldId id="338" r:id="rId11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Информация" id="{9FA27940-A45B-471D-96EC-3FCE80AE8A9B}">
          <p14:sldIdLst/>
        </p14:section>
        <p14:section name="Шаблоны слайдов" id="{24401F80-F81B-49C3-8D55-70A14F0BF8FF}">
          <p14:sldIdLst>
            <p14:sldId id="257"/>
            <p14:sldId id="258"/>
            <p14:sldId id="260"/>
            <p14:sldId id="341"/>
            <p14:sldId id="348"/>
            <p14:sldId id="343"/>
          </p14:sldIdLst>
        </p14:section>
        <p14:section name="Материалы" id="{0F84D0DE-CEB1-417E-B269-8B3EB04B5FA6}">
          <p14:sldIdLst>
            <p14:sldId id="345"/>
            <p14:sldId id="349"/>
            <p14:sldId id="347"/>
            <p14:sldId id="3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C800"/>
    <a:srgbClr val="695AF2"/>
    <a:srgbClr val="450EAA"/>
    <a:srgbClr val="55D4ED"/>
    <a:srgbClr val="73F9CF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Средний стиль 3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Средний стиль 3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Средний стиль 4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Средний стиль 4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0A1B5D5-9B99-4C35-A422-299274C87663}" styleName="Средний стиль 1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Средний стиль 1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46F890A9-2807-4EBB-B81D-B2AA78EC7F39}" styleName="Темный стиль 2 — акцент 5/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AF606853-7671-496A-8E4F-DF71F8EC918B}" styleName="Темный стиль 1 — акцент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522" y="96"/>
      </p:cViewPr>
      <p:guideLst>
        <p:guide orient="horz" pos="2160"/>
        <p:guide pos="574"/>
        <p:guide pos="3613"/>
        <p:guide pos="5541"/>
        <p:guide pos="406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atellite_sta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E:\&#1051;&#1080;&#1089;&#1090;%20Microsoft%20Exce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ru-RU" sz="1600" dirty="0"/>
              <a:t>Распределение спутников по объему переданных данных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satellite_stats!$J$1:$J$13</c:f>
              <c:numCache>
                <c:formatCode>0</c:formatCode>
                <c:ptCount val="13"/>
                <c:pt idx="0">
                  <c:v>1000</c:v>
                </c:pt>
                <c:pt idx="1">
                  <c:v>2000</c:v>
                </c:pt>
                <c:pt idx="2">
                  <c:v>3000</c:v>
                </c:pt>
                <c:pt idx="3">
                  <c:v>4000</c:v>
                </c:pt>
                <c:pt idx="4">
                  <c:v>5000</c:v>
                </c:pt>
                <c:pt idx="5">
                  <c:v>6000</c:v>
                </c:pt>
                <c:pt idx="6">
                  <c:v>7000</c:v>
                </c:pt>
                <c:pt idx="7">
                  <c:v>8000</c:v>
                </c:pt>
                <c:pt idx="8">
                  <c:v>9000</c:v>
                </c:pt>
                <c:pt idx="9">
                  <c:v>10000</c:v>
                </c:pt>
                <c:pt idx="10">
                  <c:v>11000</c:v>
                </c:pt>
                <c:pt idx="11">
                  <c:v>12000</c:v>
                </c:pt>
              </c:numCache>
            </c:numRef>
          </c:cat>
          <c:val>
            <c:numRef>
              <c:f>satellite_stats!$K$1:$K$12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150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10</c:v>
                </c:pt>
                <c:pt idx="7">
                  <c:v>7</c:v>
                </c:pt>
                <c:pt idx="8">
                  <c:v>13</c:v>
                </c:pt>
                <c:pt idx="9">
                  <c:v>8</c:v>
                </c:pt>
                <c:pt idx="10">
                  <c:v>12</c:v>
                </c:pt>
                <c:pt idx="11">
                  <c:v>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02D-4538-9F6E-CCD97452BD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404352784"/>
        <c:axId val="404934704"/>
      </c:barChart>
      <c:catAx>
        <c:axId val="4043527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04934704"/>
        <c:crosses val="autoZero"/>
        <c:auto val="1"/>
        <c:lblAlgn val="ctr"/>
        <c:lblOffset val="100"/>
        <c:noMultiLvlLbl val="0"/>
      </c:catAx>
      <c:valAx>
        <c:axId val="404934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04352784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ru-RU" sz="1600" b="1" i="0" u="none" strike="noStrike" kern="1200" cap="none" spc="0" normalizeH="0" baseline="0" dirty="0">
                <a:solidFill>
                  <a:prstClr val="black">
                    <a:lumMod val="50000"/>
                    <a:lumOff val="50000"/>
                  </a:prstClr>
                </a:solidFill>
                <a:latin typeface="+mj-lt"/>
                <a:ea typeface="+mj-ea"/>
                <a:cs typeface="+mj-cs"/>
              </a:defRPr>
            </a:pPr>
            <a:r>
              <a:rPr lang="ru-RU" sz="1600" b="1" i="0" u="none" strike="noStrike" kern="1200" cap="none" spc="0" normalizeH="0" baseline="0" dirty="0">
                <a:solidFill>
                  <a:prstClr val="black">
                    <a:lumMod val="50000"/>
                    <a:lumOff val="50000"/>
                  </a:prstClr>
                </a:solidFill>
                <a:latin typeface="+mj-lt"/>
                <a:ea typeface="+mj-ea"/>
                <a:cs typeface="+mj-cs"/>
              </a:rPr>
              <a:t>Изменение объема данных на борту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ru-RU" sz="1600" b="1" i="0" u="none" strike="noStrike" kern="1200" cap="none" spc="0" normalizeH="0" baseline="0" dirty="0">
              <a:solidFill>
                <a:prstClr val="black">
                  <a:lumMod val="50000"/>
                  <a:lumOff val="50000"/>
                </a:prst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3479526467778929"/>
          <c:y val="0.17227319807145861"/>
          <c:w val="0.8383401411458471"/>
          <c:h val="0.72518982792079878"/>
        </c:manualLayout>
      </c:layout>
      <c:lineChart>
        <c:grouping val="standard"/>
        <c:varyColors val="0"/>
        <c:ser>
          <c:idx val="0"/>
          <c:order val="0"/>
          <c:tx>
            <c:strRef>
              <c:f>Лист4!$E$1</c:f>
              <c:strCache>
                <c:ptCount val="1"/>
                <c:pt idx="0">
                  <c:v>Преобр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Лист4!$E$2:$E$679</c:f>
              <c:numCache>
                <c:formatCode>General</c:formatCode>
                <c:ptCount val="67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206.56</c:v>
                </c:pt>
                <c:pt idx="8">
                  <c:v>2232.4</c:v>
                </c:pt>
                <c:pt idx="9">
                  <c:v>4616.8500000000004</c:v>
                </c:pt>
                <c:pt idx="10">
                  <c:v>7271.03</c:v>
                </c:pt>
                <c:pt idx="11">
                  <c:v>9716.2000000000007</c:v>
                </c:pt>
                <c:pt idx="12">
                  <c:v>11824.64</c:v>
                </c:pt>
                <c:pt idx="13">
                  <c:v>13802.03</c:v>
                </c:pt>
                <c:pt idx="14">
                  <c:v>16147.34</c:v>
                </c:pt>
                <c:pt idx="15">
                  <c:v>18762.64</c:v>
                </c:pt>
                <c:pt idx="16">
                  <c:v>21401.99</c:v>
                </c:pt>
                <c:pt idx="17">
                  <c:v>23629.88</c:v>
                </c:pt>
                <c:pt idx="18">
                  <c:v>26046.31</c:v>
                </c:pt>
                <c:pt idx="19">
                  <c:v>29061.72</c:v>
                </c:pt>
                <c:pt idx="20">
                  <c:v>32301.24</c:v>
                </c:pt>
                <c:pt idx="21">
                  <c:v>35492.269999999997</c:v>
                </c:pt>
                <c:pt idx="22">
                  <c:v>38232.49</c:v>
                </c:pt>
                <c:pt idx="23">
                  <c:v>41640.480000000003</c:v>
                </c:pt>
                <c:pt idx="24">
                  <c:v>44585.53</c:v>
                </c:pt>
                <c:pt idx="25">
                  <c:v>47137.16</c:v>
                </c:pt>
                <c:pt idx="26">
                  <c:v>49432.69</c:v>
                </c:pt>
                <c:pt idx="27">
                  <c:v>51602.09</c:v>
                </c:pt>
                <c:pt idx="28">
                  <c:v>53969.95</c:v>
                </c:pt>
                <c:pt idx="29">
                  <c:v>56011.85</c:v>
                </c:pt>
                <c:pt idx="30">
                  <c:v>55112.74</c:v>
                </c:pt>
                <c:pt idx="31">
                  <c:v>53753.42</c:v>
                </c:pt>
                <c:pt idx="32">
                  <c:v>52362.720000000001</c:v>
                </c:pt>
                <c:pt idx="33">
                  <c:v>50998.82</c:v>
                </c:pt>
                <c:pt idx="34">
                  <c:v>49743.4</c:v>
                </c:pt>
                <c:pt idx="35">
                  <c:v>48202.03</c:v>
                </c:pt>
                <c:pt idx="36">
                  <c:v>46496.17</c:v>
                </c:pt>
                <c:pt idx="37">
                  <c:v>44777.36</c:v>
                </c:pt>
                <c:pt idx="38">
                  <c:v>43096.33</c:v>
                </c:pt>
                <c:pt idx="39">
                  <c:v>41643.730000000003</c:v>
                </c:pt>
                <c:pt idx="40">
                  <c:v>40489.4</c:v>
                </c:pt>
                <c:pt idx="41">
                  <c:v>39620.239999999998</c:v>
                </c:pt>
                <c:pt idx="42">
                  <c:v>38719.93</c:v>
                </c:pt>
                <c:pt idx="43">
                  <c:v>37946.93</c:v>
                </c:pt>
                <c:pt idx="44">
                  <c:v>37245.14</c:v>
                </c:pt>
                <c:pt idx="45">
                  <c:v>36503.07</c:v>
                </c:pt>
                <c:pt idx="46">
                  <c:v>35713.1</c:v>
                </c:pt>
                <c:pt idx="47">
                  <c:v>35097.47</c:v>
                </c:pt>
                <c:pt idx="48">
                  <c:v>34465.72</c:v>
                </c:pt>
                <c:pt idx="49">
                  <c:v>33812.57</c:v>
                </c:pt>
                <c:pt idx="50">
                  <c:v>33153.89</c:v>
                </c:pt>
                <c:pt idx="51">
                  <c:v>32514.19</c:v>
                </c:pt>
                <c:pt idx="52">
                  <c:v>31881.29</c:v>
                </c:pt>
                <c:pt idx="53">
                  <c:v>31258.49</c:v>
                </c:pt>
                <c:pt idx="54">
                  <c:v>30641.54</c:v>
                </c:pt>
                <c:pt idx="55">
                  <c:v>30025.79</c:v>
                </c:pt>
                <c:pt idx="56">
                  <c:v>29421.54</c:v>
                </c:pt>
                <c:pt idx="57">
                  <c:v>28807.61</c:v>
                </c:pt>
                <c:pt idx="58">
                  <c:v>28194.799999999999</c:v>
                </c:pt>
                <c:pt idx="59">
                  <c:v>27578.13</c:v>
                </c:pt>
                <c:pt idx="60">
                  <c:v>30674.62</c:v>
                </c:pt>
                <c:pt idx="61">
                  <c:v>34274.04</c:v>
                </c:pt>
                <c:pt idx="62">
                  <c:v>37887.620000000003</c:v>
                </c:pt>
                <c:pt idx="63">
                  <c:v>41515.93</c:v>
                </c:pt>
                <c:pt idx="64">
                  <c:v>44941.22</c:v>
                </c:pt>
                <c:pt idx="65">
                  <c:v>48327.8</c:v>
                </c:pt>
                <c:pt idx="66">
                  <c:v>51987.86</c:v>
                </c:pt>
                <c:pt idx="67">
                  <c:v>55301.66</c:v>
                </c:pt>
                <c:pt idx="68">
                  <c:v>58793.66</c:v>
                </c:pt>
                <c:pt idx="69">
                  <c:v>62645.89</c:v>
                </c:pt>
                <c:pt idx="70">
                  <c:v>66502.039999999994</c:v>
                </c:pt>
                <c:pt idx="71">
                  <c:v>70564.800000000003</c:v>
                </c:pt>
                <c:pt idx="72">
                  <c:v>74272.09</c:v>
                </c:pt>
                <c:pt idx="73">
                  <c:v>77853.009999999995</c:v>
                </c:pt>
                <c:pt idx="74">
                  <c:v>81699.360000000001</c:v>
                </c:pt>
                <c:pt idx="75">
                  <c:v>85405.85</c:v>
                </c:pt>
                <c:pt idx="76">
                  <c:v>87869.36</c:v>
                </c:pt>
                <c:pt idx="77">
                  <c:v>88162.27</c:v>
                </c:pt>
                <c:pt idx="78">
                  <c:v>88211.58</c:v>
                </c:pt>
                <c:pt idx="79">
                  <c:v>87965.52</c:v>
                </c:pt>
                <c:pt idx="80">
                  <c:v>86810.16</c:v>
                </c:pt>
                <c:pt idx="81">
                  <c:v>85529.93</c:v>
                </c:pt>
                <c:pt idx="82">
                  <c:v>83896</c:v>
                </c:pt>
                <c:pt idx="83">
                  <c:v>82248.240000000005</c:v>
                </c:pt>
                <c:pt idx="84">
                  <c:v>80694.789999999994</c:v>
                </c:pt>
                <c:pt idx="85">
                  <c:v>79320.289999999994</c:v>
                </c:pt>
                <c:pt idx="86">
                  <c:v>78046</c:v>
                </c:pt>
                <c:pt idx="87">
                  <c:v>76615.490000000005</c:v>
                </c:pt>
                <c:pt idx="88">
                  <c:v>74907.399999999994</c:v>
                </c:pt>
                <c:pt idx="89">
                  <c:v>73227.740000000005</c:v>
                </c:pt>
                <c:pt idx="90">
                  <c:v>71372.399999999994</c:v>
                </c:pt>
                <c:pt idx="91">
                  <c:v>69849.429999999993</c:v>
                </c:pt>
                <c:pt idx="92">
                  <c:v>68595.34</c:v>
                </c:pt>
                <c:pt idx="93">
                  <c:v>67474.97</c:v>
                </c:pt>
                <c:pt idx="94">
                  <c:v>66472.850000000006</c:v>
                </c:pt>
                <c:pt idx="95">
                  <c:v>65571.710000000006</c:v>
                </c:pt>
                <c:pt idx="96">
                  <c:v>64662.54</c:v>
                </c:pt>
                <c:pt idx="97">
                  <c:v>63709.29</c:v>
                </c:pt>
                <c:pt idx="98">
                  <c:v>62666.64</c:v>
                </c:pt>
                <c:pt idx="99">
                  <c:v>61667.34</c:v>
                </c:pt>
                <c:pt idx="100">
                  <c:v>61001.71</c:v>
                </c:pt>
                <c:pt idx="101">
                  <c:v>60358.69</c:v>
                </c:pt>
                <c:pt idx="102">
                  <c:v>59679.62</c:v>
                </c:pt>
                <c:pt idx="103">
                  <c:v>59028.6</c:v>
                </c:pt>
                <c:pt idx="104">
                  <c:v>58389.82</c:v>
                </c:pt>
                <c:pt idx="105">
                  <c:v>57766.69</c:v>
                </c:pt>
                <c:pt idx="106">
                  <c:v>57148.72</c:v>
                </c:pt>
                <c:pt idx="107">
                  <c:v>56537.26</c:v>
                </c:pt>
                <c:pt idx="108">
                  <c:v>55919.57</c:v>
                </c:pt>
                <c:pt idx="109">
                  <c:v>55314.95</c:v>
                </c:pt>
                <c:pt idx="110">
                  <c:v>54696.23</c:v>
                </c:pt>
                <c:pt idx="111">
                  <c:v>54086.57</c:v>
                </c:pt>
                <c:pt idx="112">
                  <c:v>56277.67</c:v>
                </c:pt>
                <c:pt idx="113">
                  <c:v>60240.07</c:v>
                </c:pt>
                <c:pt idx="114">
                  <c:v>64111.26</c:v>
                </c:pt>
                <c:pt idx="115">
                  <c:v>67921.94</c:v>
                </c:pt>
                <c:pt idx="116">
                  <c:v>71648.69</c:v>
                </c:pt>
                <c:pt idx="117">
                  <c:v>75469.31</c:v>
                </c:pt>
                <c:pt idx="118">
                  <c:v>78647.34</c:v>
                </c:pt>
                <c:pt idx="119">
                  <c:v>81885.36</c:v>
                </c:pt>
                <c:pt idx="120">
                  <c:v>85274.54</c:v>
                </c:pt>
                <c:pt idx="121">
                  <c:v>86690.76</c:v>
                </c:pt>
                <c:pt idx="122">
                  <c:v>87816.99</c:v>
                </c:pt>
                <c:pt idx="123">
                  <c:v>89380.66</c:v>
                </c:pt>
                <c:pt idx="124">
                  <c:v>90453.17</c:v>
                </c:pt>
                <c:pt idx="125">
                  <c:v>90982</c:v>
                </c:pt>
                <c:pt idx="126">
                  <c:v>91263.14</c:v>
                </c:pt>
                <c:pt idx="127">
                  <c:v>91466.79</c:v>
                </c:pt>
                <c:pt idx="128">
                  <c:v>91514.34</c:v>
                </c:pt>
                <c:pt idx="129">
                  <c:v>91035.9</c:v>
                </c:pt>
                <c:pt idx="130">
                  <c:v>90587.3</c:v>
                </c:pt>
                <c:pt idx="131">
                  <c:v>89657.46</c:v>
                </c:pt>
                <c:pt idx="132">
                  <c:v>88448.61</c:v>
                </c:pt>
                <c:pt idx="133">
                  <c:v>87128.16</c:v>
                </c:pt>
                <c:pt idx="134">
                  <c:v>85417.07</c:v>
                </c:pt>
                <c:pt idx="135">
                  <c:v>83580.62</c:v>
                </c:pt>
                <c:pt idx="136">
                  <c:v>81524.02</c:v>
                </c:pt>
                <c:pt idx="137">
                  <c:v>79966.44</c:v>
                </c:pt>
                <c:pt idx="138">
                  <c:v>78695.81</c:v>
                </c:pt>
                <c:pt idx="139">
                  <c:v>77318.490000000005</c:v>
                </c:pt>
                <c:pt idx="140">
                  <c:v>75610.05</c:v>
                </c:pt>
                <c:pt idx="141">
                  <c:v>73927.740000000005</c:v>
                </c:pt>
                <c:pt idx="142">
                  <c:v>72066.95</c:v>
                </c:pt>
                <c:pt idx="143">
                  <c:v>70459.289999999994</c:v>
                </c:pt>
                <c:pt idx="144">
                  <c:v>69146.710000000006</c:v>
                </c:pt>
                <c:pt idx="145">
                  <c:v>67989.98</c:v>
                </c:pt>
                <c:pt idx="146">
                  <c:v>67009.05</c:v>
                </c:pt>
                <c:pt idx="147">
                  <c:v>66086.61</c:v>
                </c:pt>
                <c:pt idx="148">
                  <c:v>65149.86</c:v>
                </c:pt>
                <c:pt idx="149">
                  <c:v>64176.15</c:v>
                </c:pt>
                <c:pt idx="150">
                  <c:v>63157.38</c:v>
                </c:pt>
                <c:pt idx="151">
                  <c:v>62108.73</c:v>
                </c:pt>
                <c:pt idx="152">
                  <c:v>61394.44</c:v>
                </c:pt>
                <c:pt idx="153">
                  <c:v>60745.2</c:v>
                </c:pt>
                <c:pt idx="154">
                  <c:v>60066.52</c:v>
                </c:pt>
                <c:pt idx="155">
                  <c:v>59422.22</c:v>
                </c:pt>
                <c:pt idx="156">
                  <c:v>58783.09</c:v>
                </c:pt>
                <c:pt idx="157">
                  <c:v>58163.08</c:v>
                </c:pt>
                <c:pt idx="158">
                  <c:v>57542.27</c:v>
                </c:pt>
                <c:pt idx="159">
                  <c:v>56932.959999999999</c:v>
                </c:pt>
                <c:pt idx="160">
                  <c:v>56313.74</c:v>
                </c:pt>
                <c:pt idx="161">
                  <c:v>55710.34</c:v>
                </c:pt>
                <c:pt idx="162">
                  <c:v>55089.3</c:v>
                </c:pt>
                <c:pt idx="163">
                  <c:v>54477.84</c:v>
                </c:pt>
                <c:pt idx="164">
                  <c:v>56209.07</c:v>
                </c:pt>
                <c:pt idx="165">
                  <c:v>59899.43</c:v>
                </c:pt>
                <c:pt idx="166">
                  <c:v>63901.760000000002</c:v>
                </c:pt>
                <c:pt idx="167">
                  <c:v>67933.94</c:v>
                </c:pt>
                <c:pt idx="168">
                  <c:v>71684.13</c:v>
                </c:pt>
                <c:pt idx="169">
                  <c:v>75600.649999999994</c:v>
                </c:pt>
                <c:pt idx="170">
                  <c:v>78806.600000000006</c:v>
                </c:pt>
                <c:pt idx="171">
                  <c:v>82083.69</c:v>
                </c:pt>
                <c:pt idx="172">
                  <c:v>85295.57</c:v>
                </c:pt>
                <c:pt idx="173">
                  <c:v>86733.93</c:v>
                </c:pt>
                <c:pt idx="174">
                  <c:v>87838.33</c:v>
                </c:pt>
                <c:pt idx="175">
                  <c:v>89076.71</c:v>
                </c:pt>
                <c:pt idx="176">
                  <c:v>90430.65</c:v>
                </c:pt>
                <c:pt idx="177">
                  <c:v>90886.51</c:v>
                </c:pt>
                <c:pt idx="178">
                  <c:v>91358.2</c:v>
                </c:pt>
                <c:pt idx="179">
                  <c:v>91533.23</c:v>
                </c:pt>
                <c:pt idx="180">
                  <c:v>91553.55</c:v>
                </c:pt>
                <c:pt idx="181">
                  <c:v>91216.55</c:v>
                </c:pt>
                <c:pt idx="182">
                  <c:v>90697.919999999998</c:v>
                </c:pt>
                <c:pt idx="183">
                  <c:v>89800.43</c:v>
                </c:pt>
                <c:pt idx="184">
                  <c:v>88634.01</c:v>
                </c:pt>
                <c:pt idx="185">
                  <c:v>87319.86</c:v>
                </c:pt>
                <c:pt idx="186">
                  <c:v>85719.27</c:v>
                </c:pt>
                <c:pt idx="187">
                  <c:v>83782.490000000005</c:v>
                </c:pt>
                <c:pt idx="188">
                  <c:v>81823.77</c:v>
                </c:pt>
                <c:pt idx="189">
                  <c:v>80135.62</c:v>
                </c:pt>
                <c:pt idx="190">
                  <c:v>78813.100000000006</c:v>
                </c:pt>
                <c:pt idx="191">
                  <c:v>77445.95</c:v>
                </c:pt>
                <c:pt idx="192">
                  <c:v>75742.42</c:v>
                </c:pt>
                <c:pt idx="193">
                  <c:v>74039.11</c:v>
                </c:pt>
                <c:pt idx="194">
                  <c:v>72211.899999999994</c:v>
                </c:pt>
                <c:pt idx="195">
                  <c:v>70549.52</c:v>
                </c:pt>
                <c:pt idx="196">
                  <c:v>69221.55</c:v>
                </c:pt>
                <c:pt idx="197">
                  <c:v>68049.22</c:v>
                </c:pt>
                <c:pt idx="198">
                  <c:v>67032.83</c:v>
                </c:pt>
                <c:pt idx="199">
                  <c:v>66109.259999999995</c:v>
                </c:pt>
                <c:pt idx="200">
                  <c:v>65185.24</c:v>
                </c:pt>
                <c:pt idx="201">
                  <c:v>64235.1</c:v>
                </c:pt>
                <c:pt idx="202">
                  <c:v>63210.33</c:v>
                </c:pt>
                <c:pt idx="203">
                  <c:v>62160.72</c:v>
                </c:pt>
                <c:pt idx="204">
                  <c:v>61444.39</c:v>
                </c:pt>
                <c:pt idx="205">
                  <c:v>60798.58</c:v>
                </c:pt>
                <c:pt idx="206">
                  <c:v>60116.07</c:v>
                </c:pt>
                <c:pt idx="207">
                  <c:v>59470.87</c:v>
                </c:pt>
                <c:pt idx="208">
                  <c:v>58843.24</c:v>
                </c:pt>
                <c:pt idx="209">
                  <c:v>58210.75</c:v>
                </c:pt>
                <c:pt idx="210">
                  <c:v>57590.73</c:v>
                </c:pt>
                <c:pt idx="211">
                  <c:v>56971.9</c:v>
                </c:pt>
                <c:pt idx="212">
                  <c:v>56359.26</c:v>
                </c:pt>
                <c:pt idx="213">
                  <c:v>55747.78</c:v>
                </c:pt>
                <c:pt idx="214">
                  <c:v>55134.13</c:v>
                </c:pt>
                <c:pt idx="215">
                  <c:v>54522.81</c:v>
                </c:pt>
                <c:pt idx="216">
                  <c:v>55778.95</c:v>
                </c:pt>
                <c:pt idx="217">
                  <c:v>59328.95</c:v>
                </c:pt>
                <c:pt idx="218">
                  <c:v>63345.93</c:v>
                </c:pt>
                <c:pt idx="219">
                  <c:v>67318.05</c:v>
                </c:pt>
                <c:pt idx="220">
                  <c:v>70891.47</c:v>
                </c:pt>
                <c:pt idx="221">
                  <c:v>74825.789999999994</c:v>
                </c:pt>
                <c:pt idx="222">
                  <c:v>78030.899999999994</c:v>
                </c:pt>
                <c:pt idx="223">
                  <c:v>81324.23</c:v>
                </c:pt>
                <c:pt idx="224">
                  <c:v>84357.06</c:v>
                </c:pt>
                <c:pt idx="225">
                  <c:v>86529.25</c:v>
                </c:pt>
                <c:pt idx="226">
                  <c:v>87561.279999999999</c:v>
                </c:pt>
                <c:pt idx="227">
                  <c:v>88870.12</c:v>
                </c:pt>
                <c:pt idx="228">
                  <c:v>90315.86</c:v>
                </c:pt>
                <c:pt idx="229">
                  <c:v>90776.02</c:v>
                </c:pt>
                <c:pt idx="230">
                  <c:v>91114.53</c:v>
                </c:pt>
                <c:pt idx="231">
                  <c:v>91346.58</c:v>
                </c:pt>
                <c:pt idx="232">
                  <c:v>91441.99</c:v>
                </c:pt>
                <c:pt idx="233">
                  <c:v>91158.86</c:v>
                </c:pt>
                <c:pt idx="234">
                  <c:v>90795.3</c:v>
                </c:pt>
                <c:pt idx="235">
                  <c:v>89993.47</c:v>
                </c:pt>
                <c:pt idx="236">
                  <c:v>88858.82</c:v>
                </c:pt>
                <c:pt idx="237">
                  <c:v>87570.32</c:v>
                </c:pt>
                <c:pt idx="238">
                  <c:v>86026.66</c:v>
                </c:pt>
                <c:pt idx="239">
                  <c:v>84126.69</c:v>
                </c:pt>
                <c:pt idx="240">
                  <c:v>82152.789999999994</c:v>
                </c:pt>
                <c:pt idx="241">
                  <c:v>80397.36</c:v>
                </c:pt>
                <c:pt idx="242">
                  <c:v>79074.2</c:v>
                </c:pt>
                <c:pt idx="243">
                  <c:v>77765.47</c:v>
                </c:pt>
                <c:pt idx="244">
                  <c:v>76090.19</c:v>
                </c:pt>
                <c:pt idx="245">
                  <c:v>74427.649999999994</c:v>
                </c:pt>
                <c:pt idx="246">
                  <c:v>72574.61</c:v>
                </c:pt>
                <c:pt idx="247">
                  <c:v>70901.95</c:v>
                </c:pt>
                <c:pt idx="248">
                  <c:v>69544.23</c:v>
                </c:pt>
                <c:pt idx="249">
                  <c:v>68353.3</c:v>
                </c:pt>
                <c:pt idx="250">
                  <c:v>67296.84</c:v>
                </c:pt>
                <c:pt idx="251">
                  <c:v>66372.639999999999</c:v>
                </c:pt>
                <c:pt idx="252">
                  <c:v>65448.7</c:v>
                </c:pt>
                <c:pt idx="253">
                  <c:v>64511.48</c:v>
                </c:pt>
                <c:pt idx="254">
                  <c:v>63483.360000000001</c:v>
                </c:pt>
                <c:pt idx="255">
                  <c:v>62404.98</c:v>
                </c:pt>
                <c:pt idx="256">
                  <c:v>61619.03</c:v>
                </c:pt>
                <c:pt idx="257">
                  <c:v>60975.91</c:v>
                </c:pt>
                <c:pt idx="258">
                  <c:v>60295.75</c:v>
                </c:pt>
                <c:pt idx="259">
                  <c:v>59648.52</c:v>
                </c:pt>
                <c:pt idx="260">
                  <c:v>59006.64</c:v>
                </c:pt>
                <c:pt idx="261">
                  <c:v>58374.9</c:v>
                </c:pt>
                <c:pt idx="262">
                  <c:v>57753.38</c:v>
                </c:pt>
                <c:pt idx="263">
                  <c:v>57140.21</c:v>
                </c:pt>
                <c:pt idx="264">
                  <c:v>56529.69</c:v>
                </c:pt>
                <c:pt idx="265">
                  <c:v>55922.14</c:v>
                </c:pt>
                <c:pt idx="266">
                  <c:v>55313.7</c:v>
                </c:pt>
                <c:pt idx="267">
                  <c:v>54697.39</c:v>
                </c:pt>
                <c:pt idx="268">
                  <c:v>55327.56</c:v>
                </c:pt>
                <c:pt idx="269">
                  <c:v>58983.15</c:v>
                </c:pt>
                <c:pt idx="270">
                  <c:v>62762.92</c:v>
                </c:pt>
                <c:pt idx="271">
                  <c:v>66618.539999999994</c:v>
                </c:pt>
                <c:pt idx="272">
                  <c:v>70402.22</c:v>
                </c:pt>
                <c:pt idx="273">
                  <c:v>74194.05</c:v>
                </c:pt>
                <c:pt idx="274">
                  <c:v>77415.72</c:v>
                </c:pt>
                <c:pt idx="275">
                  <c:v>80742.399999999994</c:v>
                </c:pt>
                <c:pt idx="276">
                  <c:v>83765.210000000006</c:v>
                </c:pt>
                <c:pt idx="277">
                  <c:v>86240.13</c:v>
                </c:pt>
                <c:pt idx="278">
                  <c:v>87352.86</c:v>
                </c:pt>
                <c:pt idx="279">
                  <c:v>88663.01</c:v>
                </c:pt>
                <c:pt idx="280">
                  <c:v>90137.5</c:v>
                </c:pt>
                <c:pt idx="281">
                  <c:v>90644.19</c:v>
                </c:pt>
                <c:pt idx="282">
                  <c:v>90976.76</c:v>
                </c:pt>
                <c:pt idx="283">
                  <c:v>91323.89</c:v>
                </c:pt>
                <c:pt idx="284">
                  <c:v>91355.55</c:v>
                </c:pt>
                <c:pt idx="285">
                  <c:v>91121.73</c:v>
                </c:pt>
                <c:pt idx="286">
                  <c:v>90723.3</c:v>
                </c:pt>
                <c:pt idx="287">
                  <c:v>89976.17</c:v>
                </c:pt>
                <c:pt idx="288">
                  <c:v>88941.09</c:v>
                </c:pt>
                <c:pt idx="289">
                  <c:v>87665.53</c:v>
                </c:pt>
                <c:pt idx="290">
                  <c:v>86261.96</c:v>
                </c:pt>
                <c:pt idx="291">
                  <c:v>84284.45</c:v>
                </c:pt>
                <c:pt idx="292">
                  <c:v>82472.259999999995</c:v>
                </c:pt>
                <c:pt idx="293">
                  <c:v>80639.009999999995</c:v>
                </c:pt>
                <c:pt idx="294">
                  <c:v>79284.67</c:v>
                </c:pt>
                <c:pt idx="295">
                  <c:v>78032.69</c:v>
                </c:pt>
                <c:pt idx="296">
                  <c:v>76416.09</c:v>
                </c:pt>
                <c:pt idx="297">
                  <c:v>74723.05</c:v>
                </c:pt>
                <c:pt idx="298">
                  <c:v>72932.09</c:v>
                </c:pt>
                <c:pt idx="299">
                  <c:v>71194.78</c:v>
                </c:pt>
                <c:pt idx="300">
                  <c:v>69763.42</c:v>
                </c:pt>
                <c:pt idx="301">
                  <c:v>68537.58</c:v>
                </c:pt>
                <c:pt idx="302">
                  <c:v>67461.87</c:v>
                </c:pt>
                <c:pt idx="303">
                  <c:v>66518.11</c:v>
                </c:pt>
                <c:pt idx="304">
                  <c:v>65608.41</c:v>
                </c:pt>
                <c:pt idx="305">
                  <c:v>64642.95</c:v>
                </c:pt>
                <c:pt idx="306">
                  <c:v>63657.37</c:v>
                </c:pt>
                <c:pt idx="307">
                  <c:v>62569.3</c:v>
                </c:pt>
                <c:pt idx="308">
                  <c:v>61712</c:v>
                </c:pt>
                <c:pt idx="309">
                  <c:v>61057.96</c:v>
                </c:pt>
                <c:pt idx="310">
                  <c:v>60388.92</c:v>
                </c:pt>
                <c:pt idx="311">
                  <c:v>59730.62</c:v>
                </c:pt>
                <c:pt idx="312">
                  <c:v>59083.44</c:v>
                </c:pt>
                <c:pt idx="313">
                  <c:v>58455.24</c:v>
                </c:pt>
                <c:pt idx="314">
                  <c:v>57833.65</c:v>
                </c:pt>
                <c:pt idx="315">
                  <c:v>57218.62</c:v>
                </c:pt>
                <c:pt idx="316">
                  <c:v>56606.7</c:v>
                </c:pt>
                <c:pt idx="317">
                  <c:v>55999.65</c:v>
                </c:pt>
                <c:pt idx="318">
                  <c:v>55388.57</c:v>
                </c:pt>
                <c:pt idx="319">
                  <c:v>54776.3</c:v>
                </c:pt>
                <c:pt idx="320">
                  <c:v>54671.94</c:v>
                </c:pt>
                <c:pt idx="321">
                  <c:v>57867.13</c:v>
                </c:pt>
                <c:pt idx="322">
                  <c:v>62031.87</c:v>
                </c:pt>
                <c:pt idx="323">
                  <c:v>65690.98</c:v>
                </c:pt>
                <c:pt idx="324">
                  <c:v>69484.11</c:v>
                </c:pt>
                <c:pt idx="325">
                  <c:v>73463.990000000005</c:v>
                </c:pt>
                <c:pt idx="326">
                  <c:v>76879.539999999994</c:v>
                </c:pt>
                <c:pt idx="327">
                  <c:v>80013.210000000006</c:v>
                </c:pt>
                <c:pt idx="328">
                  <c:v>83268.38</c:v>
                </c:pt>
                <c:pt idx="329">
                  <c:v>85929.77</c:v>
                </c:pt>
                <c:pt idx="330">
                  <c:v>87153.53</c:v>
                </c:pt>
                <c:pt idx="331">
                  <c:v>88533.99</c:v>
                </c:pt>
                <c:pt idx="332">
                  <c:v>90022.16</c:v>
                </c:pt>
                <c:pt idx="333">
                  <c:v>90575.62</c:v>
                </c:pt>
                <c:pt idx="334">
                  <c:v>91086.8</c:v>
                </c:pt>
                <c:pt idx="335">
                  <c:v>91360.94</c:v>
                </c:pt>
                <c:pt idx="336">
                  <c:v>91489.24</c:v>
                </c:pt>
                <c:pt idx="337">
                  <c:v>91344.5</c:v>
                </c:pt>
                <c:pt idx="338">
                  <c:v>90825.66</c:v>
                </c:pt>
                <c:pt idx="339">
                  <c:v>90197.31</c:v>
                </c:pt>
                <c:pt idx="340">
                  <c:v>89191.37</c:v>
                </c:pt>
                <c:pt idx="341">
                  <c:v>87916.84</c:v>
                </c:pt>
                <c:pt idx="342">
                  <c:v>86568.03</c:v>
                </c:pt>
                <c:pt idx="343">
                  <c:v>84658.52</c:v>
                </c:pt>
                <c:pt idx="344">
                  <c:v>82869</c:v>
                </c:pt>
                <c:pt idx="345">
                  <c:v>80862.87</c:v>
                </c:pt>
                <c:pt idx="346">
                  <c:v>79500.710000000006</c:v>
                </c:pt>
                <c:pt idx="347">
                  <c:v>78247.839999999997</c:v>
                </c:pt>
                <c:pt idx="348">
                  <c:v>76701.539999999994</c:v>
                </c:pt>
                <c:pt idx="349">
                  <c:v>74994.25</c:v>
                </c:pt>
                <c:pt idx="350">
                  <c:v>73236.62</c:v>
                </c:pt>
                <c:pt idx="351">
                  <c:v>71430.429999999993</c:v>
                </c:pt>
                <c:pt idx="352">
                  <c:v>69951.960000000006</c:v>
                </c:pt>
                <c:pt idx="353">
                  <c:v>68702.53</c:v>
                </c:pt>
                <c:pt idx="354">
                  <c:v>67624.59</c:v>
                </c:pt>
                <c:pt idx="355">
                  <c:v>66665.11</c:v>
                </c:pt>
                <c:pt idx="356">
                  <c:v>65753.72</c:v>
                </c:pt>
                <c:pt idx="357">
                  <c:v>64806.36</c:v>
                </c:pt>
                <c:pt idx="358">
                  <c:v>63791.9</c:v>
                </c:pt>
                <c:pt idx="359">
                  <c:v>62745.24</c:v>
                </c:pt>
                <c:pt idx="360">
                  <c:v>61813.279999999999</c:v>
                </c:pt>
                <c:pt idx="361">
                  <c:v>61168.73</c:v>
                </c:pt>
                <c:pt idx="362">
                  <c:v>60498.07</c:v>
                </c:pt>
                <c:pt idx="363">
                  <c:v>59833.33</c:v>
                </c:pt>
                <c:pt idx="364">
                  <c:v>59195.13</c:v>
                </c:pt>
                <c:pt idx="365">
                  <c:v>58562.43</c:v>
                </c:pt>
                <c:pt idx="366">
                  <c:v>57947.11</c:v>
                </c:pt>
                <c:pt idx="367">
                  <c:v>57321.98</c:v>
                </c:pt>
                <c:pt idx="368">
                  <c:v>56713.63</c:v>
                </c:pt>
                <c:pt idx="369">
                  <c:v>56098.69</c:v>
                </c:pt>
                <c:pt idx="370">
                  <c:v>55490.39</c:v>
                </c:pt>
                <c:pt idx="371">
                  <c:v>54877.11</c:v>
                </c:pt>
                <c:pt idx="372">
                  <c:v>54258.400000000001</c:v>
                </c:pt>
                <c:pt idx="373">
                  <c:v>57369.51</c:v>
                </c:pt>
                <c:pt idx="374">
                  <c:v>61367.58</c:v>
                </c:pt>
                <c:pt idx="375">
                  <c:v>65227.360000000001</c:v>
                </c:pt>
                <c:pt idx="376">
                  <c:v>69077.009999999995</c:v>
                </c:pt>
                <c:pt idx="377">
                  <c:v>72980.05</c:v>
                </c:pt>
                <c:pt idx="378">
                  <c:v>76385.41</c:v>
                </c:pt>
                <c:pt idx="379">
                  <c:v>79801.38</c:v>
                </c:pt>
                <c:pt idx="380">
                  <c:v>82662.36</c:v>
                </c:pt>
                <c:pt idx="381">
                  <c:v>85698.85</c:v>
                </c:pt>
                <c:pt idx="382">
                  <c:v>86952.56</c:v>
                </c:pt>
                <c:pt idx="383">
                  <c:v>88161.35</c:v>
                </c:pt>
                <c:pt idx="384">
                  <c:v>89647.93</c:v>
                </c:pt>
                <c:pt idx="385">
                  <c:v>90546.51</c:v>
                </c:pt>
                <c:pt idx="386">
                  <c:v>91035.92</c:v>
                </c:pt>
                <c:pt idx="387">
                  <c:v>91330.73</c:v>
                </c:pt>
                <c:pt idx="388">
                  <c:v>91529.9</c:v>
                </c:pt>
                <c:pt idx="389">
                  <c:v>91427.9</c:v>
                </c:pt>
                <c:pt idx="390">
                  <c:v>90930.19</c:v>
                </c:pt>
                <c:pt idx="391">
                  <c:v>90405.73</c:v>
                </c:pt>
                <c:pt idx="392">
                  <c:v>89423.52</c:v>
                </c:pt>
                <c:pt idx="393">
                  <c:v>88148.94</c:v>
                </c:pt>
                <c:pt idx="394">
                  <c:v>86803.4</c:v>
                </c:pt>
                <c:pt idx="395">
                  <c:v>84951.18</c:v>
                </c:pt>
                <c:pt idx="396">
                  <c:v>83169.97</c:v>
                </c:pt>
                <c:pt idx="397">
                  <c:v>81099.679999999993</c:v>
                </c:pt>
                <c:pt idx="398">
                  <c:v>79663.55</c:v>
                </c:pt>
                <c:pt idx="399">
                  <c:v>78383.95</c:v>
                </c:pt>
                <c:pt idx="400">
                  <c:v>76867.73</c:v>
                </c:pt>
                <c:pt idx="401">
                  <c:v>75150.55</c:v>
                </c:pt>
                <c:pt idx="402">
                  <c:v>73401.2</c:v>
                </c:pt>
                <c:pt idx="403">
                  <c:v>71615.850000000006</c:v>
                </c:pt>
                <c:pt idx="404">
                  <c:v>70114.179999999993</c:v>
                </c:pt>
                <c:pt idx="405">
                  <c:v>68855.39</c:v>
                </c:pt>
                <c:pt idx="406">
                  <c:v>67747.399999999994</c:v>
                </c:pt>
                <c:pt idx="407">
                  <c:v>66766.960000000006</c:v>
                </c:pt>
                <c:pt idx="408">
                  <c:v>65853.899999999994</c:v>
                </c:pt>
                <c:pt idx="409">
                  <c:v>64932.5</c:v>
                </c:pt>
                <c:pt idx="410">
                  <c:v>63951.82</c:v>
                </c:pt>
                <c:pt idx="411">
                  <c:v>62882.61</c:v>
                </c:pt>
                <c:pt idx="412">
                  <c:v>61925.53</c:v>
                </c:pt>
                <c:pt idx="413">
                  <c:v>61268.23</c:v>
                </c:pt>
                <c:pt idx="414">
                  <c:v>60597.96</c:v>
                </c:pt>
                <c:pt idx="415">
                  <c:v>59925.72</c:v>
                </c:pt>
                <c:pt idx="416">
                  <c:v>59285.75</c:v>
                </c:pt>
                <c:pt idx="417">
                  <c:v>58655.76</c:v>
                </c:pt>
                <c:pt idx="418">
                  <c:v>58032.99</c:v>
                </c:pt>
                <c:pt idx="419">
                  <c:v>57412.11</c:v>
                </c:pt>
                <c:pt idx="420">
                  <c:v>56794.09</c:v>
                </c:pt>
                <c:pt idx="421">
                  <c:v>56182.38</c:v>
                </c:pt>
                <c:pt idx="422">
                  <c:v>55572.04</c:v>
                </c:pt>
                <c:pt idx="423">
                  <c:v>54959.99</c:v>
                </c:pt>
                <c:pt idx="424">
                  <c:v>54335.82</c:v>
                </c:pt>
                <c:pt idx="425">
                  <c:v>57110.31</c:v>
                </c:pt>
                <c:pt idx="426">
                  <c:v>61024.87</c:v>
                </c:pt>
                <c:pt idx="427">
                  <c:v>65185.23</c:v>
                </c:pt>
                <c:pt idx="428">
                  <c:v>68989.02</c:v>
                </c:pt>
                <c:pt idx="429">
                  <c:v>72778.710000000006</c:v>
                </c:pt>
                <c:pt idx="430">
                  <c:v>76376.759999999995</c:v>
                </c:pt>
                <c:pt idx="431">
                  <c:v>79465.509999999995</c:v>
                </c:pt>
                <c:pt idx="432">
                  <c:v>82710.55</c:v>
                </c:pt>
                <c:pt idx="433">
                  <c:v>85726.18</c:v>
                </c:pt>
                <c:pt idx="434">
                  <c:v>86991.22</c:v>
                </c:pt>
                <c:pt idx="435">
                  <c:v>88164.58</c:v>
                </c:pt>
                <c:pt idx="436">
                  <c:v>89604.2</c:v>
                </c:pt>
                <c:pt idx="437">
                  <c:v>90497.600000000006</c:v>
                </c:pt>
                <c:pt idx="438">
                  <c:v>90945.77</c:v>
                </c:pt>
                <c:pt idx="439">
                  <c:v>91250.91</c:v>
                </c:pt>
                <c:pt idx="440">
                  <c:v>91468.37</c:v>
                </c:pt>
                <c:pt idx="441">
                  <c:v>91434.47</c:v>
                </c:pt>
                <c:pt idx="442">
                  <c:v>91070.03</c:v>
                </c:pt>
                <c:pt idx="443">
                  <c:v>90533.32</c:v>
                </c:pt>
                <c:pt idx="444">
                  <c:v>89620.31</c:v>
                </c:pt>
                <c:pt idx="445">
                  <c:v>88372.58</c:v>
                </c:pt>
                <c:pt idx="446">
                  <c:v>87009.48</c:v>
                </c:pt>
                <c:pt idx="447">
                  <c:v>85198.93</c:v>
                </c:pt>
                <c:pt idx="448">
                  <c:v>83438.509999999995</c:v>
                </c:pt>
                <c:pt idx="449">
                  <c:v>81393.05</c:v>
                </c:pt>
                <c:pt idx="450">
                  <c:v>79881.100000000006</c:v>
                </c:pt>
                <c:pt idx="451">
                  <c:v>78595.570000000007</c:v>
                </c:pt>
                <c:pt idx="452">
                  <c:v>77138.509999999995</c:v>
                </c:pt>
                <c:pt idx="453">
                  <c:v>75451.179999999993</c:v>
                </c:pt>
                <c:pt idx="454">
                  <c:v>73745.740000000005</c:v>
                </c:pt>
                <c:pt idx="455">
                  <c:v>71873.64</c:v>
                </c:pt>
                <c:pt idx="456">
                  <c:v>70345.350000000006</c:v>
                </c:pt>
                <c:pt idx="457">
                  <c:v>69039.87</c:v>
                </c:pt>
                <c:pt idx="458">
                  <c:v>67913.679999999993</c:v>
                </c:pt>
                <c:pt idx="459">
                  <c:v>66919.88</c:v>
                </c:pt>
                <c:pt idx="460">
                  <c:v>66006.679999999993</c:v>
                </c:pt>
                <c:pt idx="461">
                  <c:v>65079.16</c:v>
                </c:pt>
                <c:pt idx="462">
                  <c:v>64107.73</c:v>
                </c:pt>
                <c:pt idx="463">
                  <c:v>63050.98</c:v>
                </c:pt>
                <c:pt idx="464">
                  <c:v>62042.98</c:v>
                </c:pt>
                <c:pt idx="465">
                  <c:v>61379.51</c:v>
                </c:pt>
                <c:pt idx="466">
                  <c:v>60711.66</c:v>
                </c:pt>
                <c:pt idx="467">
                  <c:v>60041.36</c:v>
                </c:pt>
                <c:pt idx="468">
                  <c:v>59399.83</c:v>
                </c:pt>
                <c:pt idx="469">
                  <c:v>58765.35</c:v>
                </c:pt>
                <c:pt idx="470">
                  <c:v>58137.36</c:v>
                </c:pt>
                <c:pt idx="471">
                  <c:v>57521.83</c:v>
                </c:pt>
                <c:pt idx="472">
                  <c:v>56906.36</c:v>
                </c:pt>
                <c:pt idx="473">
                  <c:v>56307.35</c:v>
                </c:pt>
                <c:pt idx="474">
                  <c:v>55691.79</c:v>
                </c:pt>
                <c:pt idx="475">
                  <c:v>55084.639999999999</c:v>
                </c:pt>
                <c:pt idx="476">
                  <c:v>54459.59</c:v>
                </c:pt>
                <c:pt idx="477">
                  <c:v>56476.47</c:v>
                </c:pt>
                <c:pt idx="478">
                  <c:v>60338.400000000001</c:v>
                </c:pt>
                <c:pt idx="479">
                  <c:v>64435.44</c:v>
                </c:pt>
                <c:pt idx="480">
                  <c:v>68034.3</c:v>
                </c:pt>
                <c:pt idx="481">
                  <c:v>72063.69</c:v>
                </c:pt>
                <c:pt idx="482">
                  <c:v>75656.070000000007</c:v>
                </c:pt>
                <c:pt idx="483">
                  <c:v>78929</c:v>
                </c:pt>
                <c:pt idx="484">
                  <c:v>81891.149999999994</c:v>
                </c:pt>
                <c:pt idx="485">
                  <c:v>85141.02</c:v>
                </c:pt>
                <c:pt idx="486">
                  <c:v>86748.98</c:v>
                </c:pt>
                <c:pt idx="487">
                  <c:v>87725.73</c:v>
                </c:pt>
                <c:pt idx="488">
                  <c:v>89151.22</c:v>
                </c:pt>
                <c:pt idx="489">
                  <c:v>90344.65</c:v>
                </c:pt>
                <c:pt idx="490">
                  <c:v>90849.1</c:v>
                </c:pt>
                <c:pt idx="491">
                  <c:v>91092.12</c:v>
                </c:pt>
                <c:pt idx="492">
                  <c:v>91297.96</c:v>
                </c:pt>
                <c:pt idx="493">
                  <c:v>91369.25</c:v>
                </c:pt>
                <c:pt idx="494">
                  <c:v>90969.72</c:v>
                </c:pt>
                <c:pt idx="495">
                  <c:v>90533.66</c:v>
                </c:pt>
                <c:pt idx="496">
                  <c:v>89604.83</c:v>
                </c:pt>
                <c:pt idx="497">
                  <c:v>88456.45</c:v>
                </c:pt>
                <c:pt idx="498">
                  <c:v>87090.29</c:v>
                </c:pt>
                <c:pt idx="499">
                  <c:v>85419.27</c:v>
                </c:pt>
                <c:pt idx="500">
                  <c:v>83576.87</c:v>
                </c:pt>
                <c:pt idx="501">
                  <c:v>81591.25</c:v>
                </c:pt>
                <c:pt idx="502">
                  <c:v>80012.34</c:v>
                </c:pt>
                <c:pt idx="503">
                  <c:v>78745.42</c:v>
                </c:pt>
                <c:pt idx="504">
                  <c:v>77388.83</c:v>
                </c:pt>
                <c:pt idx="505">
                  <c:v>75698.2</c:v>
                </c:pt>
                <c:pt idx="506">
                  <c:v>74004.56</c:v>
                </c:pt>
                <c:pt idx="507">
                  <c:v>72142.81</c:v>
                </c:pt>
                <c:pt idx="508">
                  <c:v>70540.100000000006</c:v>
                </c:pt>
                <c:pt idx="509">
                  <c:v>69207.710000000006</c:v>
                </c:pt>
                <c:pt idx="510">
                  <c:v>68046.12</c:v>
                </c:pt>
                <c:pt idx="511">
                  <c:v>67041.440000000002</c:v>
                </c:pt>
                <c:pt idx="512">
                  <c:v>66117.88</c:v>
                </c:pt>
                <c:pt idx="513">
                  <c:v>65184.9</c:v>
                </c:pt>
                <c:pt idx="514">
                  <c:v>64219.41</c:v>
                </c:pt>
                <c:pt idx="515">
                  <c:v>63189.23</c:v>
                </c:pt>
                <c:pt idx="516">
                  <c:v>62155.8</c:v>
                </c:pt>
                <c:pt idx="517">
                  <c:v>61416.21</c:v>
                </c:pt>
                <c:pt idx="518">
                  <c:v>60769.9</c:v>
                </c:pt>
                <c:pt idx="519">
                  <c:v>60086.01</c:v>
                </c:pt>
                <c:pt idx="520">
                  <c:v>59437.58</c:v>
                </c:pt>
                <c:pt idx="521">
                  <c:v>58797.17</c:v>
                </c:pt>
                <c:pt idx="522">
                  <c:v>58175.53</c:v>
                </c:pt>
                <c:pt idx="523">
                  <c:v>57555.63</c:v>
                </c:pt>
                <c:pt idx="524">
                  <c:v>56939.32</c:v>
                </c:pt>
                <c:pt idx="525">
                  <c:v>56328.62</c:v>
                </c:pt>
                <c:pt idx="526">
                  <c:v>55722.86</c:v>
                </c:pt>
                <c:pt idx="527">
                  <c:v>55108.76</c:v>
                </c:pt>
                <c:pt idx="528">
                  <c:v>54498</c:v>
                </c:pt>
                <c:pt idx="529">
                  <c:v>55827.19</c:v>
                </c:pt>
                <c:pt idx="530">
                  <c:v>59548.19</c:v>
                </c:pt>
                <c:pt idx="531">
                  <c:v>63513.89</c:v>
                </c:pt>
                <c:pt idx="532">
                  <c:v>67388.44</c:v>
                </c:pt>
                <c:pt idx="533">
                  <c:v>71237.070000000007</c:v>
                </c:pt>
                <c:pt idx="534">
                  <c:v>75070.2</c:v>
                </c:pt>
                <c:pt idx="535">
                  <c:v>78186.259999999995</c:v>
                </c:pt>
                <c:pt idx="536">
                  <c:v>81391.11</c:v>
                </c:pt>
                <c:pt idx="537">
                  <c:v>84639.33</c:v>
                </c:pt>
                <c:pt idx="538">
                  <c:v>86486.23</c:v>
                </c:pt>
                <c:pt idx="539">
                  <c:v>87591.56</c:v>
                </c:pt>
                <c:pt idx="540">
                  <c:v>88938.32</c:v>
                </c:pt>
                <c:pt idx="541">
                  <c:v>90239.97</c:v>
                </c:pt>
                <c:pt idx="542">
                  <c:v>90692.43</c:v>
                </c:pt>
                <c:pt idx="543">
                  <c:v>91154.69</c:v>
                </c:pt>
                <c:pt idx="544">
                  <c:v>91348.88</c:v>
                </c:pt>
                <c:pt idx="545">
                  <c:v>91391.84</c:v>
                </c:pt>
                <c:pt idx="546">
                  <c:v>91106.94</c:v>
                </c:pt>
                <c:pt idx="547">
                  <c:v>90661.82</c:v>
                </c:pt>
                <c:pt idx="548">
                  <c:v>89750.84</c:v>
                </c:pt>
                <c:pt idx="549">
                  <c:v>88649.21</c:v>
                </c:pt>
                <c:pt idx="550">
                  <c:v>87330.51</c:v>
                </c:pt>
                <c:pt idx="551">
                  <c:v>85797.32</c:v>
                </c:pt>
                <c:pt idx="552">
                  <c:v>83898.15</c:v>
                </c:pt>
                <c:pt idx="553">
                  <c:v>81990.81</c:v>
                </c:pt>
                <c:pt idx="554">
                  <c:v>80276.22</c:v>
                </c:pt>
                <c:pt idx="555">
                  <c:v>78954.84</c:v>
                </c:pt>
                <c:pt idx="556">
                  <c:v>77662.06</c:v>
                </c:pt>
                <c:pt idx="557">
                  <c:v>75983.45</c:v>
                </c:pt>
                <c:pt idx="558">
                  <c:v>74280.91</c:v>
                </c:pt>
                <c:pt idx="559">
                  <c:v>72480.58</c:v>
                </c:pt>
                <c:pt idx="560">
                  <c:v>70780.7</c:v>
                </c:pt>
                <c:pt idx="561">
                  <c:v>69417.31</c:v>
                </c:pt>
                <c:pt idx="562">
                  <c:v>68220.740000000005</c:v>
                </c:pt>
                <c:pt idx="563">
                  <c:v>67193.679999999993</c:v>
                </c:pt>
                <c:pt idx="564">
                  <c:v>66280.05</c:v>
                </c:pt>
                <c:pt idx="565">
                  <c:v>65351.44</c:v>
                </c:pt>
                <c:pt idx="566">
                  <c:v>64389.94</c:v>
                </c:pt>
                <c:pt idx="567">
                  <c:v>63382.97</c:v>
                </c:pt>
                <c:pt idx="568">
                  <c:v>62307.33</c:v>
                </c:pt>
                <c:pt idx="569">
                  <c:v>61516.51</c:v>
                </c:pt>
                <c:pt idx="570">
                  <c:v>60869.36</c:v>
                </c:pt>
                <c:pt idx="571">
                  <c:v>60197.32</c:v>
                </c:pt>
                <c:pt idx="572">
                  <c:v>59543.69</c:v>
                </c:pt>
                <c:pt idx="573">
                  <c:v>58906.77</c:v>
                </c:pt>
                <c:pt idx="574">
                  <c:v>58279.91</c:v>
                </c:pt>
                <c:pt idx="575">
                  <c:v>57664.94</c:v>
                </c:pt>
                <c:pt idx="576">
                  <c:v>57041.23</c:v>
                </c:pt>
                <c:pt idx="577">
                  <c:v>56434.86</c:v>
                </c:pt>
                <c:pt idx="578">
                  <c:v>55820.84</c:v>
                </c:pt>
                <c:pt idx="579">
                  <c:v>55206.7</c:v>
                </c:pt>
                <c:pt idx="580">
                  <c:v>54590.8</c:v>
                </c:pt>
                <c:pt idx="581">
                  <c:v>55396.45</c:v>
                </c:pt>
                <c:pt idx="582">
                  <c:v>58935.83</c:v>
                </c:pt>
                <c:pt idx="583">
                  <c:v>62988.87</c:v>
                </c:pt>
                <c:pt idx="584">
                  <c:v>66830.039999999994</c:v>
                </c:pt>
                <c:pt idx="585">
                  <c:v>70419.83</c:v>
                </c:pt>
                <c:pt idx="586">
                  <c:v>74321.89</c:v>
                </c:pt>
                <c:pt idx="587">
                  <c:v>77570.58</c:v>
                </c:pt>
                <c:pt idx="588">
                  <c:v>81035.83</c:v>
                </c:pt>
                <c:pt idx="589">
                  <c:v>83963.89</c:v>
                </c:pt>
                <c:pt idx="590">
                  <c:v>86298.51</c:v>
                </c:pt>
                <c:pt idx="591">
                  <c:v>87415.8</c:v>
                </c:pt>
                <c:pt idx="592">
                  <c:v>88574.93</c:v>
                </c:pt>
                <c:pt idx="593">
                  <c:v>90208.79</c:v>
                </c:pt>
                <c:pt idx="594">
                  <c:v>90717.67</c:v>
                </c:pt>
                <c:pt idx="595">
                  <c:v>91202.64</c:v>
                </c:pt>
                <c:pt idx="596">
                  <c:v>91454.58</c:v>
                </c:pt>
                <c:pt idx="597">
                  <c:v>91520.02</c:v>
                </c:pt>
                <c:pt idx="598">
                  <c:v>91266.08</c:v>
                </c:pt>
                <c:pt idx="599">
                  <c:v>90807.03</c:v>
                </c:pt>
                <c:pt idx="600">
                  <c:v>90028.25</c:v>
                </c:pt>
                <c:pt idx="601">
                  <c:v>88860.86</c:v>
                </c:pt>
                <c:pt idx="602">
                  <c:v>87568.960000000006</c:v>
                </c:pt>
                <c:pt idx="603">
                  <c:v>86110.9</c:v>
                </c:pt>
                <c:pt idx="604">
                  <c:v>84102.01</c:v>
                </c:pt>
                <c:pt idx="605">
                  <c:v>82280.81</c:v>
                </c:pt>
                <c:pt idx="606">
                  <c:v>80420.28</c:v>
                </c:pt>
                <c:pt idx="607">
                  <c:v>79083.31</c:v>
                </c:pt>
                <c:pt idx="608">
                  <c:v>77778.3</c:v>
                </c:pt>
                <c:pt idx="609">
                  <c:v>76122.45</c:v>
                </c:pt>
                <c:pt idx="610">
                  <c:v>74425.48</c:v>
                </c:pt>
                <c:pt idx="611">
                  <c:v>72569.429999999993</c:v>
                </c:pt>
                <c:pt idx="612">
                  <c:v>70851.95</c:v>
                </c:pt>
                <c:pt idx="613">
                  <c:v>69450.2</c:v>
                </c:pt>
                <c:pt idx="614">
                  <c:v>68256.960000000006</c:v>
                </c:pt>
                <c:pt idx="615">
                  <c:v>67195.87</c:v>
                </c:pt>
                <c:pt idx="616">
                  <c:v>66263.740000000005</c:v>
                </c:pt>
                <c:pt idx="617">
                  <c:v>65353.42</c:v>
                </c:pt>
                <c:pt idx="618">
                  <c:v>64433.22</c:v>
                </c:pt>
                <c:pt idx="619">
                  <c:v>63407.33</c:v>
                </c:pt>
                <c:pt idx="620">
                  <c:v>62343.93</c:v>
                </c:pt>
                <c:pt idx="621">
                  <c:v>61593.34</c:v>
                </c:pt>
                <c:pt idx="622">
                  <c:v>60949.22</c:v>
                </c:pt>
                <c:pt idx="623">
                  <c:v>60257.23</c:v>
                </c:pt>
                <c:pt idx="624">
                  <c:v>59601.86</c:v>
                </c:pt>
                <c:pt idx="625">
                  <c:v>58966.52</c:v>
                </c:pt>
                <c:pt idx="626">
                  <c:v>58340.18</c:v>
                </c:pt>
                <c:pt idx="627">
                  <c:v>57716.49</c:v>
                </c:pt>
                <c:pt idx="628">
                  <c:v>57100.43</c:v>
                </c:pt>
                <c:pt idx="629">
                  <c:v>56484.61</c:v>
                </c:pt>
                <c:pt idx="630">
                  <c:v>55878.89</c:v>
                </c:pt>
                <c:pt idx="631">
                  <c:v>55260.84</c:v>
                </c:pt>
                <c:pt idx="632">
                  <c:v>54651.39</c:v>
                </c:pt>
                <c:pt idx="633">
                  <c:v>55158.44</c:v>
                </c:pt>
                <c:pt idx="634">
                  <c:v>58771.43</c:v>
                </c:pt>
                <c:pt idx="635">
                  <c:v>62798.89</c:v>
                </c:pt>
                <c:pt idx="636">
                  <c:v>66689.440000000002</c:v>
                </c:pt>
                <c:pt idx="637">
                  <c:v>70455.710000000006</c:v>
                </c:pt>
                <c:pt idx="638">
                  <c:v>74290.81</c:v>
                </c:pt>
                <c:pt idx="639">
                  <c:v>77195.539999999994</c:v>
                </c:pt>
                <c:pt idx="640">
                  <c:v>80450.740000000005</c:v>
                </c:pt>
                <c:pt idx="641">
                  <c:v>83543.22</c:v>
                </c:pt>
                <c:pt idx="642">
                  <c:v>85886.31</c:v>
                </c:pt>
                <c:pt idx="643">
                  <c:v>87128.75</c:v>
                </c:pt>
                <c:pt idx="644">
                  <c:v>88536.3</c:v>
                </c:pt>
                <c:pt idx="645">
                  <c:v>90078.23</c:v>
                </c:pt>
                <c:pt idx="646">
                  <c:v>90478.2</c:v>
                </c:pt>
                <c:pt idx="647">
                  <c:v>90923.77</c:v>
                </c:pt>
                <c:pt idx="648">
                  <c:v>91244.99</c:v>
                </c:pt>
                <c:pt idx="649">
                  <c:v>91330.09</c:v>
                </c:pt>
                <c:pt idx="650">
                  <c:v>91134.39</c:v>
                </c:pt>
                <c:pt idx="651">
                  <c:v>90801.32</c:v>
                </c:pt>
                <c:pt idx="652">
                  <c:v>90023.72</c:v>
                </c:pt>
                <c:pt idx="653">
                  <c:v>88981.46</c:v>
                </c:pt>
                <c:pt idx="654">
                  <c:v>87729.44</c:v>
                </c:pt>
                <c:pt idx="655">
                  <c:v>86330.72</c:v>
                </c:pt>
                <c:pt idx="656">
                  <c:v>84362.32</c:v>
                </c:pt>
                <c:pt idx="657">
                  <c:v>82535.710000000006</c:v>
                </c:pt>
                <c:pt idx="658">
                  <c:v>80613.210000000006</c:v>
                </c:pt>
                <c:pt idx="659">
                  <c:v>79254.92</c:v>
                </c:pt>
                <c:pt idx="660">
                  <c:v>77991.210000000006</c:v>
                </c:pt>
                <c:pt idx="661">
                  <c:v>76366.58</c:v>
                </c:pt>
                <c:pt idx="662">
                  <c:v>74694.740000000005</c:v>
                </c:pt>
                <c:pt idx="663">
                  <c:v>72905.320000000007</c:v>
                </c:pt>
                <c:pt idx="664">
                  <c:v>71123.69</c:v>
                </c:pt>
                <c:pt idx="665">
                  <c:v>69706.16</c:v>
                </c:pt>
                <c:pt idx="666">
                  <c:v>68459.259999999995</c:v>
                </c:pt>
                <c:pt idx="667">
                  <c:v>67370.720000000001</c:v>
                </c:pt>
                <c:pt idx="668">
                  <c:v>66415.5</c:v>
                </c:pt>
                <c:pt idx="669">
                  <c:v>65499.360000000001</c:v>
                </c:pt>
                <c:pt idx="670">
                  <c:v>64588.54</c:v>
                </c:pt>
                <c:pt idx="671">
                  <c:v>63588.639999999999</c:v>
                </c:pt>
                <c:pt idx="672">
                  <c:v>62513.49</c:v>
                </c:pt>
                <c:pt idx="673">
                  <c:v>61726.3</c:v>
                </c:pt>
                <c:pt idx="674">
                  <c:v>61079.55</c:v>
                </c:pt>
                <c:pt idx="675">
                  <c:v>60402.89</c:v>
                </c:pt>
                <c:pt idx="676">
                  <c:v>59748.04</c:v>
                </c:pt>
                <c:pt idx="677">
                  <c:v>59108.55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19E3-446A-A1FF-28D2146D98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404935488"/>
        <c:axId val="404935880"/>
      </c:lineChart>
      <c:catAx>
        <c:axId val="404935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04935880"/>
        <c:crosses val="autoZero"/>
        <c:auto val="1"/>
        <c:lblAlgn val="ctr"/>
        <c:lblOffset val="100"/>
        <c:noMultiLvlLbl val="0"/>
      </c:catAx>
      <c:valAx>
        <c:axId val="404935880"/>
        <c:scaling>
          <c:orientation val="minMax"/>
        </c:scaling>
        <c:delete val="0"/>
        <c:axPos val="l"/>
        <c:majorGridlines>
          <c:spPr>
            <a:ln>
              <a:solidFill>
                <a:schemeClr val="dk1">
                  <a:lumMod val="15000"/>
                  <a:lumOff val="85000"/>
                </a:schemeClr>
              </a:solidFill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04935488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3A6982BA-B605-4286-892F-DAB6F06D21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Рисунок 10">
            <a:extLst>
              <a:ext uri="{FF2B5EF4-FFF2-40B4-BE49-F238E27FC236}">
                <a16:creationId xmlns=""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pic>
        <p:nvPicPr>
          <p:cNvPr id="39" name="Рисунок 38">
            <a:extLst>
              <a:ext uri="{FF2B5EF4-FFF2-40B4-BE49-F238E27FC236}">
                <a16:creationId xmlns="" xmlns:a16="http://schemas.microsoft.com/office/drawing/2014/main" id="{772B1806-B63E-4ECF-9BB4-307D615367A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9920" y="344488"/>
            <a:ext cx="2418080" cy="536819"/>
          </a:xfrm>
          <a:prstGeom prst="rect">
            <a:avLst/>
          </a:prstGeom>
        </p:spPr>
      </p:pic>
      <p:sp>
        <p:nvSpPr>
          <p:cNvPr id="42" name="Рисунок 41">
            <a:extLst>
              <a:ext uri="{FF2B5EF4-FFF2-40B4-BE49-F238E27FC236}">
                <a16:creationId xmlns=""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72E8BEE8-F4C3-4B15-A809-B7E6FF4857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=""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=""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=""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=""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=""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=""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=""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=""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=""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=""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=""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=""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=""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=""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=""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=""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=""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=""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=""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sp>
        <p:nvSpPr>
          <p:cNvPr id="33" name="Овал 32">
            <a:extLst>
              <a:ext uri="{FF2B5EF4-FFF2-40B4-BE49-F238E27FC236}">
                <a16:creationId xmlns="" xmlns:a16="http://schemas.microsoft.com/office/drawing/2014/main" id="{770F43B2-7CC2-4EC1-A7D0-1E3E13D4314A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4" name="Группа 33">
            <a:extLst>
              <a:ext uri="{FF2B5EF4-FFF2-40B4-BE49-F238E27FC236}">
                <a16:creationId xmlns="" xmlns:a16="http://schemas.microsoft.com/office/drawing/2014/main" id="{289BE574-9EE7-473F-A08C-24726CED32A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35" name="Прямая соединительная линия 34">
              <a:extLst>
                <a:ext uri="{FF2B5EF4-FFF2-40B4-BE49-F238E27FC236}">
                  <a16:creationId xmlns="" xmlns:a16="http://schemas.microsoft.com/office/drawing/2014/main" id="{FA51D2D6-8C29-4FF8-830F-74CC300684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Группа 35">
              <a:extLst>
                <a:ext uri="{FF2B5EF4-FFF2-40B4-BE49-F238E27FC236}">
                  <a16:creationId xmlns="" xmlns:a16="http://schemas.microsoft.com/office/drawing/2014/main" id="{316B9958-0FB4-481E-A060-06CE5EE5645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2F59622F-35E9-497D-B9BC-71296F941E51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5222D86F-125D-4F21-A135-280C4FA17765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6E1B72DC-5F0F-41D5-8B82-61461A20597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="" xmlns:a16="http://schemas.microsoft.com/office/drawing/2014/main" id="{93B64D13-BEF3-4DCE-8573-64050D5474A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="" xmlns:a16="http://schemas.microsoft.com/office/drawing/2014/main" id="{67B031CC-5D39-4F3B-A805-C5C55F04600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="" xmlns:a16="http://schemas.microsoft.com/office/drawing/2014/main" id="{506C43D2-DEFE-4A2E-8F11-1FEB2BCD96AD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="" xmlns:a16="http://schemas.microsoft.com/office/drawing/2014/main" id="{23DFF9FA-78D7-48F7-A817-97033F85E0E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="" xmlns:a16="http://schemas.microsoft.com/office/drawing/2014/main" id="{6FA4B689-8D49-4FBB-AB2F-42A92C51F2AD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="" xmlns:a16="http://schemas.microsoft.com/office/drawing/2014/main" id="{D8E02BF3-9E9B-4A0A-95CD-C3BD189E640E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="" xmlns:a16="http://schemas.microsoft.com/office/drawing/2014/main" id="{07334959-48FF-4848-BA94-33368CE877ED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="" xmlns:a16="http://schemas.microsoft.com/office/drawing/2014/main" id="{4B1D8DA1-38EF-452A-B28B-C5639D2CC96B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="" xmlns:a16="http://schemas.microsoft.com/office/drawing/2014/main" id="{6408A3D9-E8EA-4918-B657-3F2107899548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="" xmlns:a16="http://schemas.microsoft.com/office/drawing/2014/main" id="{6644EFA9-2211-46DE-94D8-BA8F49E1AA7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="" xmlns:a16="http://schemas.microsoft.com/office/drawing/2014/main" id="{AE1EC325-7C5F-4DBB-9E6B-5758B0C1CE66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="" xmlns:a16="http://schemas.microsoft.com/office/drawing/2014/main" id="{7C394471-7283-43FA-B685-6B7E0373EBD4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="" xmlns:a16="http://schemas.microsoft.com/office/drawing/2014/main" id="{68DCB63C-E6D0-436A-8626-BC6CEDE4733B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="" xmlns:a16="http://schemas.microsoft.com/office/drawing/2014/main" id="{1D68B4D0-6073-40F2-8771-0D0FBE009A4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="" xmlns:a16="http://schemas.microsoft.com/office/drawing/2014/main" id="{99716915-FC2C-466B-A14B-617229873FCC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="" xmlns:a16="http://schemas.microsoft.com/office/drawing/2014/main" id="{1A170FD9-3BB5-4D6A-B27F-37BDA05C064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="" xmlns:a16="http://schemas.microsoft.com/office/drawing/2014/main" id="{F59300EB-7B96-4293-8EA2-1E82DDC6AA1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="" xmlns:a16="http://schemas.microsoft.com/office/drawing/2014/main" id="{C46EE1A9-33F2-4AED-93A9-FEBD33E44237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="" xmlns:a16="http://schemas.microsoft.com/office/drawing/2014/main" id="{FE41376F-16DD-45DB-ABA5-D2D9A46CA4AF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="" xmlns:a16="http://schemas.microsoft.com/office/drawing/2014/main" id="{3253D91C-EA96-498E-B080-E7432ADF4AE4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="" xmlns:a16="http://schemas.microsoft.com/office/drawing/2014/main" id="{D37EE54B-B8A7-40EB-A7A6-5E74FDA73856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="" xmlns:a16="http://schemas.microsoft.com/office/drawing/2014/main" id="{5969C4D6-AE81-4427-ACE3-27C03C40E526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="" xmlns:a16="http://schemas.microsoft.com/office/drawing/2014/main" id="{B4EEACCF-FCB4-4802-A6FE-FA4052D9AED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="" xmlns:a16="http://schemas.microsoft.com/office/drawing/2014/main" id="{45CE6633-D815-4940-83FB-A6CAC78B5D05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7" name="Полилиния: фигура 36">
              <a:extLst>
                <a:ext uri="{FF2B5EF4-FFF2-40B4-BE49-F238E27FC236}">
                  <a16:creationId xmlns="" xmlns:a16="http://schemas.microsoft.com/office/drawing/2014/main" id="{3A026E13-5644-41E6-8B2E-90DF8BA0CD13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2D698FD3-E167-4A15-8D39-9C35E44B99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=""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=""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=""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=""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=""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=""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Овал 31">
            <a:extLst>
              <a:ext uri="{FF2B5EF4-FFF2-40B4-BE49-F238E27FC236}">
                <a16:creationId xmlns="" xmlns:a16="http://schemas.microsoft.com/office/drawing/2014/main" id="{F71F21C9-A218-4C17-9E3B-DB742A26B9E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3" name="Группа 32">
            <a:extLst>
              <a:ext uri="{FF2B5EF4-FFF2-40B4-BE49-F238E27FC236}">
                <a16:creationId xmlns="" xmlns:a16="http://schemas.microsoft.com/office/drawing/2014/main" id="{CCBD9485-A547-48F0-87E9-1ECE658FFE0C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="" xmlns:a16="http://schemas.microsoft.com/office/drawing/2014/main" id="{5F2EA0F4-F414-4A23-9EA2-32F9CFCAC3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Группа 34">
              <a:extLst>
                <a:ext uri="{FF2B5EF4-FFF2-40B4-BE49-F238E27FC236}">
                  <a16:creationId xmlns="" xmlns:a16="http://schemas.microsoft.com/office/drawing/2014/main" id="{2CEC4343-2D7B-45E6-8D09-1AFD881688E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7" name="Полилиния: фигура 36">
                <a:extLst>
                  <a:ext uri="{FF2B5EF4-FFF2-40B4-BE49-F238E27FC236}">
                    <a16:creationId xmlns="" xmlns:a16="http://schemas.microsoft.com/office/drawing/2014/main" id="{1D298028-1F5B-4981-9B47-CADA95B39499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0037F565-0010-45A8-9D7F-12BE61332BF6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01881417-4110-40F1-8305-514086E513CF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B152C430-0153-4910-AA95-6E5FBBA2C68E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="" xmlns:a16="http://schemas.microsoft.com/office/drawing/2014/main" id="{7C02D2B7-6991-4C30-B26D-E67AC3ACFC30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="" xmlns:a16="http://schemas.microsoft.com/office/drawing/2014/main" id="{E6B9458E-5676-4CB3-89A2-6893CC31DBE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="" xmlns:a16="http://schemas.microsoft.com/office/drawing/2014/main" id="{625313B3-A2BE-405F-9B73-1E9C90334BB7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="" xmlns:a16="http://schemas.microsoft.com/office/drawing/2014/main" id="{FD3451C9-18C8-4299-812A-71EE20B75E51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="" xmlns:a16="http://schemas.microsoft.com/office/drawing/2014/main" id="{14AD7AEC-D981-429F-A2FA-43C8EF19BD5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="" xmlns:a16="http://schemas.microsoft.com/office/drawing/2014/main" id="{91B57F1E-3FAF-44D8-BF8A-6190FD309E5C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="" xmlns:a16="http://schemas.microsoft.com/office/drawing/2014/main" id="{9194CDF1-1AB3-406E-ACB5-C54702D9EB6F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="" xmlns:a16="http://schemas.microsoft.com/office/drawing/2014/main" id="{C9EABED6-6571-4B6B-AEBA-F72ECB554518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="" xmlns:a16="http://schemas.microsoft.com/office/drawing/2014/main" id="{25884A6B-DA1E-4527-A0BA-7F1A92702EB6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="" xmlns:a16="http://schemas.microsoft.com/office/drawing/2014/main" id="{3F1323B7-C328-434D-B710-2B557CE84888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="" xmlns:a16="http://schemas.microsoft.com/office/drawing/2014/main" id="{710E3053-6F84-448E-AEDA-981DFE603DB1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="" xmlns:a16="http://schemas.microsoft.com/office/drawing/2014/main" id="{3997E65B-23C5-417C-9890-04644C8B298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="" xmlns:a16="http://schemas.microsoft.com/office/drawing/2014/main" id="{772CF325-97ED-4C5E-8B1D-A943743E5DE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="" xmlns:a16="http://schemas.microsoft.com/office/drawing/2014/main" id="{A31A4F33-F91B-4A44-B7E6-DDE990BC17F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="" xmlns:a16="http://schemas.microsoft.com/office/drawing/2014/main" id="{ADBEDBAE-977B-404A-9624-04301657EAFC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="" xmlns:a16="http://schemas.microsoft.com/office/drawing/2014/main" id="{7FD76F1E-13E7-423A-B256-CD397FC788CD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="" xmlns:a16="http://schemas.microsoft.com/office/drawing/2014/main" id="{90F23DEE-9359-4AFF-BDB6-BCEA25AA8540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="" xmlns:a16="http://schemas.microsoft.com/office/drawing/2014/main" id="{E0C9D766-C585-4C6D-90D4-B1B1D2F9FED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="" xmlns:a16="http://schemas.microsoft.com/office/drawing/2014/main" id="{9179C837-4F33-4DF6-8E1E-824B8513141E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="" xmlns:a16="http://schemas.microsoft.com/office/drawing/2014/main" id="{4D3BC13C-3A20-4EB4-A0C7-ED1CA3F7B0F9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="" xmlns:a16="http://schemas.microsoft.com/office/drawing/2014/main" id="{B8040DAE-758A-40F6-B2AD-C090F402F8D1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="" xmlns:a16="http://schemas.microsoft.com/office/drawing/2014/main" id="{A75BE1C9-7841-4976-A105-8A3EE7D71126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="" xmlns:a16="http://schemas.microsoft.com/office/drawing/2014/main" id="{0A875E22-4467-4F7B-82FE-5F2A7330E0A8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6" name="Полилиния: фигура 35">
              <a:extLst>
                <a:ext uri="{FF2B5EF4-FFF2-40B4-BE49-F238E27FC236}">
                  <a16:creationId xmlns="" xmlns:a16="http://schemas.microsoft.com/office/drawing/2014/main" id="{2AE1AA7C-BDBE-4C52-B717-9EBEBF871A45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80">
            <a:extLst>
              <a:ext uri="{FF2B5EF4-FFF2-40B4-BE49-F238E27FC236}">
                <a16:creationId xmlns="" xmlns:a16="http://schemas.microsoft.com/office/drawing/2014/main" id="{669F6CFC-69C7-489D-A131-69376678F9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Рисунок 99">
            <a:extLst>
              <a:ext uri="{FF2B5EF4-FFF2-40B4-BE49-F238E27FC236}">
                <a16:creationId xmlns="" xmlns:a16="http://schemas.microsoft.com/office/drawing/2014/main" id="{ACCFD982-C5DE-472D-BDA3-3A382BF31B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4">
              <a:alpha val="30000"/>
            </a:schemeClr>
          </a:solidFill>
        </p:spPr>
        <p:txBody>
          <a:bodyPr lIns="504000" tIns="252000" rIns="720000" bIns="108000"/>
          <a:lstStyle/>
          <a:p>
            <a:endParaRPr lang="ru-RU" dirty="0"/>
          </a:p>
        </p:txBody>
      </p:sp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=""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8" name="图形">
            <a:extLst>
              <a:ext uri="{FF2B5EF4-FFF2-40B4-BE49-F238E27FC236}">
                <a16:creationId xmlns="" xmlns:a16="http://schemas.microsoft.com/office/drawing/2014/main" id="{43D8AF9F-C9BC-4CF7-844A-C9FF7107251D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994303" y="2347015"/>
            <a:ext cx="2190808" cy="2163970"/>
          </a:xfrm>
          <a:prstGeom prst="ellipse">
            <a:avLst/>
          </a:prstGeom>
          <a:solidFill>
            <a:schemeClr val="bg1">
              <a:alpha val="10000"/>
            </a:schemeClr>
          </a:solidFill>
          <a:ln w="25400">
            <a:solidFill>
              <a:schemeClr val="accent1"/>
            </a:solidFill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1218323" fontAlgn="base">
              <a:spcBef>
                <a:spcPct val="0"/>
              </a:spcBef>
              <a:spcAft>
                <a:spcPct val="0"/>
              </a:spcAft>
              <a:buNone/>
            </a:pPr>
            <a:endParaRPr lang="zh-CN" altLang="en-US"/>
          </a:p>
        </p:txBody>
      </p:sp>
      <p:sp>
        <p:nvSpPr>
          <p:cNvPr id="23" name="Текст 101">
            <a:extLst>
              <a:ext uri="{FF2B5EF4-FFF2-40B4-BE49-F238E27FC236}">
                <a16:creationId xmlns=""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grpSp>
        <p:nvGrpSpPr>
          <p:cNvPr id="57" name="Группа 56">
            <a:extLst>
              <a:ext uri="{FF2B5EF4-FFF2-40B4-BE49-F238E27FC236}">
                <a16:creationId xmlns="" xmlns:a16="http://schemas.microsoft.com/office/drawing/2014/main" id="{46D04BED-C062-4300-8583-59B4D4277C4A}"/>
              </a:ext>
            </a:extLst>
          </p:cNvPr>
          <p:cNvGrpSpPr/>
          <p:nvPr userDrawn="1"/>
        </p:nvGrpSpPr>
        <p:grpSpPr>
          <a:xfrm>
            <a:off x="5561724" y="4202371"/>
            <a:ext cx="1068553" cy="165220"/>
            <a:chOff x="7188331" y="3346390"/>
            <a:chExt cx="1068553" cy="165220"/>
          </a:xfrm>
        </p:grpSpPr>
        <p:sp>
          <p:nvSpPr>
            <p:cNvPr id="58" name="图形">
              <a:extLst>
                <a:ext uri="{FF2B5EF4-FFF2-40B4-BE49-F238E27FC236}">
                  <a16:creationId xmlns="" xmlns:a16="http://schemas.microsoft.com/office/drawing/2014/main" id="{6C855791-C487-4C6A-B27D-33B5CE92D41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59" name="Прямая соединительная линия 58">
              <a:extLst>
                <a:ext uri="{FF2B5EF4-FFF2-40B4-BE49-F238E27FC236}">
                  <a16:creationId xmlns="" xmlns:a16="http://schemas.microsoft.com/office/drawing/2014/main" id="{A8B71BA4-0B5E-4957-A082-D3EB61909CC6}"/>
                </a:ext>
              </a:extLst>
            </p:cNvPr>
            <p:cNvCxnSpPr>
              <a:cxnSpLocks/>
              <a:endCxn id="58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Группа 59">
            <a:extLst>
              <a:ext uri="{FF2B5EF4-FFF2-40B4-BE49-F238E27FC236}">
                <a16:creationId xmlns="" xmlns:a16="http://schemas.microsoft.com/office/drawing/2014/main" id="{5B6FEC5F-0FDA-4F57-AA5D-2982F8546915}"/>
              </a:ext>
            </a:extLst>
          </p:cNvPr>
          <p:cNvGrpSpPr/>
          <p:nvPr userDrawn="1"/>
        </p:nvGrpSpPr>
        <p:grpSpPr>
          <a:xfrm>
            <a:off x="5561724" y="3346390"/>
            <a:ext cx="1068553" cy="165220"/>
            <a:chOff x="7188331" y="3346390"/>
            <a:chExt cx="1068553" cy="165220"/>
          </a:xfrm>
        </p:grpSpPr>
        <p:sp>
          <p:nvSpPr>
            <p:cNvPr id="61" name="图形">
              <a:extLst>
                <a:ext uri="{FF2B5EF4-FFF2-40B4-BE49-F238E27FC236}">
                  <a16:creationId xmlns="" xmlns:a16="http://schemas.microsoft.com/office/drawing/2014/main" id="{28134EF5-ED1E-4CB9-B220-730112DDF0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2" name="Прямая соединительная линия 61">
              <a:extLst>
                <a:ext uri="{FF2B5EF4-FFF2-40B4-BE49-F238E27FC236}">
                  <a16:creationId xmlns="" xmlns:a16="http://schemas.microsoft.com/office/drawing/2014/main" id="{B7B6BB8B-9BC8-463F-9A94-6D5A80AFF049}"/>
                </a:ext>
              </a:extLst>
            </p:cNvPr>
            <p:cNvCxnSpPr>
              <a:cxnSpLocks/>
              <a:endCxn id="61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Группа 62">
            <a:extLst>
              <a:ext uri="{FF2B5EF4-FFF2-40B4-BE49-F238E27FC236}">
                <a16:creationId xmlns="" xmlns:a16="http://schemas.microsoft.com/office/drawing/2014/main" id="{D81B4E86-B207-4C17-83F7-B9F6A5109231}"/>
              </a:ext>
            </a:extLst>
          </p:cNvPr>
          <p:cNvGrpSpPr/>
          <p:nvPr userDrawn="1"/>
        </p:nvGrpSpPr>
        <p:grpSpPr>
          <a:xfrm>
            <a:off x="5561724" y="2490409"/>
            <a:ext cx="1068553" cy="165220"/>
            <a:chOff x="7188331" y="3346390"/>
            <a:chExt cx="1068553" cy="165220"/>
          </a:xfrm>
        </p:grpSpPr>
        <p:sp>
          <p:nvSpPr>
            <p:cNvPr id="64" name="图形">
              <a:extLst>
                <a:ext uri="{FF2B5EF4-FFF2-40B4-BE49-F238E27FC236}">
                  <a16:creationId xmlns="" xmlns:a16="http://schemas.microsoft.com/office/drawing/2014/main" id="{01FBFEC8-9B6B-4FC6-A598-85135AE134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5" name="Прямая соединительная линия 64">
              <a:extLst>
                <a:ext uri="{FF2B5EF4-FFF2-40B4-BE49-F238E27FC236}">
                  <a16:creationId xmlns="" xmlns:a16="http://schemas.microsoft.com/office/drawing/2014/main" id="{842B2E08-7D70-49FF-B115-E6D8A287FAC9}"/>
                </a:ext>
              </a:extLst>
            </p:cNvPr>
            <p:cNvCxnSpPr>
              <a:cxnSpLocks/>
              <a:endCxn id="64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Группа 65">
            <a:extLst>
              <a:ext uri="{FF2B5EF4-FFF2-40B4-BE49-F238E27FC236}">
                <a16:creationId xmlns="" xmlns:a16="http://schemas.microsoft.com/office/drawing/2014/main" id="{284E790D-FC06-4D42-A303-8FA7AED859E7}"/>
              </a:ext>
            </a:extLst>
          </p:cNvPr>
          <p:cNvGrpSpPr/>
          <p:nvPr userDrawn="1"/>
        </p:nvGrpSpPr>
        <p:grpSpPr>
          <a:xfrm>
            <a:off x="5561724" y="1634428"/>
            <a:ext cx="1068553" cy="165220"/>
            <a:chOff x="7188331" y="3346390"/>
            <a:chExt cx="1068553" cy="165220"/>
          </a:xfrm>
        </p:grpSpPr>
        <p:sp>
          <p:nvSpPr>
            <p:cNvPr id="67" name="图形">
              <a:extLst>
                <a:ext uri="{FF2B5EF4-FFF2-40B4-BE49-F238E27FC236}">
                  <a16:creationId xmlns="" xmlns:a16="http://schemas.microsoft.com/office/drawing/2014/main" id="{BF1C219F-724E-405B-9892-A056A62D03B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="" xmlns:a16="http://schemas.microsoft.com/office/drawing/2014/main" id="{84BFEDD4-ACF8-4039-89E0-BCA4375D208C}"/>
                </a:ext>
              </a:extLst>
            </p:cNvPr>
            <p:cNvCxnSpPr>
              <a:cxnSpLocks/>
              <a:endCxn id="67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Группа 69">
            <a:extLst>
              <a:ext uri="{FF2B5EF4-FFF2-40B4-BE49-F238E27FC236}">
                <a16:creationId xmlns="" xmlns:a16="http://schemas.microsoft.com/office/drawing/2014/main" id="{9611265E-B77D-4799-9950-DF5E5CE63830}"/>
              </a:ext>
            </a:extLst>
          </p:cNvPr>
          <p:cNvGrpSpPr/>
          <p:nvPr userDrawn="1"/>
        </p:nvGrpSpPr>
        <p:grpSpPr>
          <a:xfrm>
            <a:off x="5561724" y="5058353"/>
            <a:ext cx="1068553" cy="165220"/>
            <a:chOff x="7188331" y="3346390"/>
            <a:chExt cx="1068553" cy="165220"/>
          </a:xfrm>
        </p:grpSpPr>
        <p:sp>
          <p:nvSpPr>
            <p:cNvPr id="71" name="图形">
              <a:extLst>
                <a:ext uri="{FF2B5EF4-FFF2-40B4-BE49-F238E27FC236}">
                  <a16:creationId xmlns="" xmlns:a16="http://schemas.microsoft.com/office/drawing/2014/main" id="{39160618-119D-4066-883B-1DA541613C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72" name="Прямая соединительная линия 71">
              <a:extLst>
                <a:ext uri="{FF2B5EF4-FFF2-40B4-BE49-F238E27FC236}">
                  <a16:creationId xmlns="" xmlns:a16="http://schemas.microsoft.com/office/drawing/2014/main" id="{F4AF1774-4319-4557-9285-1FA9FCD2D23C}"/>
                </a:ext>
              </a:extLst>
            </p:cNvPr>
            <p:cNvCxnSpPr>
              <a:cxnSpLocks/>
              <a:endCxn id="71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Текст 74">
            <a:extLst>
              <a:ext uri="{FF2B5EF4-FFF2-40B4-BE49-F238E27FC236}">
                <a16:creationId xmlns=""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=""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=""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=""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=""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82" name="Овал 81">
            <a:extLst>
              <a:ext uri="{FF2B5EF4-FFF2-40B4-BE49-F238E27FC236}">
                <a16:creationId xmlns="" xmlns:a16="http://schemas.microsoft.com/office/drawing/2014/main" id="{9E320207-C718-45C8-BA05-7C75EC59217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3" name="Группа 82">
            <a:extLst>
              <a:ext uri="{FF2B5EF4-FFF2-40B4-BE49-F238E27FC236}">
                <a16:creationId xmlns="" xmlns:a16="http://schemas.microsoft.com/office/drawing/2014/main" id="{EC5D7E8F-B203-41BF-85D7-795A2FC8A42C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84" name="Прямая соединительная линия 83">
              <a:extLst>
                <a:ext uri="{FF2B5EF4-FFF2-40B4-BE49-F238E27FC236}">
                  <a16:creationId xmlns="" xmlns:a16="http://schemas.microsoft.com/office/drawing/2014/main" id="{602D20E2-8459-439A-B3AF-3047186C7C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Группа 84">
              <a:extLst>
                <a:ext uri="{FF2B5EF4-FFF2-40B4-BE49-F238E27FC236}">
                  <a16:creationId xmlns="" xmlns:a16="http://schemas.microsoft.com/office/drawing/2014/main" id="{87B880A8-0C1A-4DEC-BD3D-5779ED04865A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87" name="Полилиния: фигура 86">
                <a:extLst>
                  <a:ext uri="{FF2B5EF4-FFF2-40B4-BE49-F238E27FC236}">
                    <a16:creationId xmlns="" xmlns:a16="http://schemas.microsoft.com/office/drawing/2014/main" id="{E3F9529E-767F-4F14-B0B7-7687EFA5B293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8" name="Полилиния: фигура 87">
                <a:extLst>
                  <a:ext uri="{FF2B5EF4-FFF2-40B4-BE49-F238E27FC236}">
                    <a16:creationId xmlns="" xmlns:a16="http://schemas.microsoft.com/office/drawing/2014/main" id="{5D3041E2-FD01-4FC4-8A85-7B82F61E7851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9" name="Полилиния: фигура 88">
                <a:extLst>
                  <a:ext uri="{FF2B5EF4-FFF2-40B4-BE49-F238E27FC236}">
                    <a16:creationId xmlns="" xmlns:a16="http://schemas.microsoft.com/office/drawing/2014/main" id="{BFB34D94-9796-4B2D-8553-7F5B0781CC0A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0" name="Полилиния: фигура 89">
                <a:extLst>
                  <a:ext uri="{FF2B5EF4-FFF2-40B4-BE49-F238E27FC236}">
                    <a16:creationId xmlns="" xmlns:a16="http://schemas.microsoft.com/office/drawing/2014/main" id="{CE1E5781-8987-4A66-B2B0-D9B720C6FBB7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1" name="Полилиния: фигура 90">
                <a:extLst>
                  <a:ext uri="{FF2B5EF4-FFF2-40B4-BE49-F238E27FC236}">
                    <a16:creationId xmlns="" xmlns:a16="http://schemas.microsoft.com/office/drawing/2014/main" id="{EAEAD829-D4F0-4E4F-AC6F-4BF35C2AE4BA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2" name="Полилиния: фигура 91">
                <a:extLst>
                  <a:ext uri="{FF2B5EF4-FFF2-40B4-BE49-F238E27FC236}">
                    <a16:creationId xmlns="" xmlns:a16="http://schemas.microsoft.com/office/drawing/2014/main" id="{B14C34CE-6AA9-407C-912C-E24879C7D491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3" name="Полилиния: фигура 92">
                <a:extLst>
                  <a:ext uri="{FF2B5EF4-FFF2-40B4-BE49-F238E27FC236}">
                    <a16:creationId xmlns="" xmlns:a16="http://schemas.microsoft.com/office/drawing/2014/main" id="{471442E2-7F6E-48E9-9661-1EB1426F2F05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4" name="Полилиния: фигура 93">
                <a:extLst>
                  <a:ext uri="{FF2B5EF4-FFF2-40B4-BE49-F238E27FC236}">
                    <a16:creationId xmlns="" xmlns:a16="http://schemas.microsoft.com/office/drawing/2014/main" id="{7C91FB19-754A-4D58-BF0B-30497C9701EC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5" name="Полилиния: фигура 94">
                <a:extLst>
                  <a:ext uri="{FF2B5EF4-FFF2-40B4-BE49-F238E27FC236}">
                    <a16:creationId xmlns="" xmlns:a16="http://schemas.microsoft.com/office/drawing/2014/main" id="{3B7882DD-CCEF-41C0-B76C-00D187193D3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6" name="Полилиния: фигура 95">
                <a:extLst>
                  <a:ext uri="{FF2B5EF4-FFF2-40B4-BE49-F238E27FC236}">
                    <a16:creationId xmlns="" xmlns:a16="http://schemas.microsoft.com/office/drawing/2014/main" id="{3E0A864D-8B73-4C8B-8C2B-E3EFBD3DADB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: фигура 96">
                <a:extLst>
                  <a:ext uri="{FF2B5EF4-FFF2-40B4-BE49-F238E27FC236}">
                    <a16:creationId xmlns="" xmlns:a16="http://schemas.microsoft.com/office/drawing/2014/main" id="{45C11CFC-C322-4271-8519-99945B94A29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8" name="Полилиния: фигура 97">
                <a:extLst>
                  <a:ext uri="{FF2B5EF4-FFF2-40B4-BE49-F238E27FC236}">
                    <a16:creationId xmlns="" xmlns:a16="http://schemas.microsoft.com/office/drawing/2014/main" id="{0BECD1D6-B3BE-4D2D-BFF8-04B2E11D0696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9" name="Полилиния: фигура 98">
                <a:extLst>
                  <a:ext uri="{FF2B5EF4-FFF2-40B4-BE49-F238E27FC236}">
                    <a16:creationId xmlns="" xmlns:a16="http://schemas.microsoft.com/office/drawing/2014/main" id="{C0D370D9-7222-4AE2-82B4-EF1529D71659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: фигура 99">
                <a:extLst>
                  <a:ext uri="{FF2B5EF4-FFF2-40B4-BE49-F238E27FC236}">
                    <a16:creationId xmlns="" xmlns:a16="http://schemas.microsoft.com/office/drawing/2014/main" id="{22C54E6F-B430-4F8E-A309-D1660B5537C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1" name="Полилиния: фигура 100">
                <a:extLst>
                  <a:ext uri="{FF2B5EF4-FFF2-40B4-BE49-F238E27FC236}">
                    <a16:creationId xmlns="" xmlns:a16="http://schemas.microsoft.com/office/drawing/2014/main" id="{375805CB-4900-46FA-86E3-82C0A1AC47A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2" name="Полилиния: фигура 101">
                <a:extLst>
                  <a:ext uri="{FF2B5EF4-FFF2-40B4-BE49-F238E27FC236}">
                    <a16:creationId xmlns="" xmlns:a16="http://schemas.microsoft.com/office/drawing/2014/main" id="{53881884-0AB6-4465-BEF0-9ADC9A9A49C9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: фигура 102">
                <a:extLst>
                  <a:ext uri="{FF2B5EF4-FFF2-40B4-BE49-F238E27FC236}">
                    <a16:creationId xmlns="" xmlns:a16="http://schemas.microsoft.com/office/drawing/2014/main" id="{A62BBAA4-B002-4F2A-B8E1-134D57DD6AE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4" name="Полилиния: фигура 103">
                <a:extLst>
                  <a:ext uri="{FF2B5EF4-FFF2-40B4-BE49-F238E27FC236}">
                    <a16:creationId xmlns="" xmlns:a16="http://schemas.microsoft.com/office/drawing/2014/main" id="{BDDBA869-601D-4BB9-B8B2-3392CA0F3523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5" name="Полилиния: фигура 104">
                <a:extLst>
                  <a:ext uri="{FF2B5EF4-FFF2-40B4-BE49-F238E27FC236}">
                    <a16:creationId xmlns="" xmlns:a16="http://schemas.microsoft.com/office/drawing/2014/main" id="{0376B7F0-58B9-41C7-B06B-D5ED32E8E3D9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6" name="Полилиния: фигура 105">
                <a:extLst>
                  <a:ext uri="{FF2B5EF4-FFF2-40B4-BE49-F238E27FC236}">
                    <a16:creationId xmlns="" xmlns:a16="http://schemas.microsoft.com/office/drawing/2014/main" id="{C2822DB7-7363-4F8A-97EC-249D9AB02A8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7" name="Полилиния: фигура 106">
                <a:extLst>
                  <a:ext uri="{FF2B5EF4-FFF2-40B4-BE49-F238E27FC236}">
                    <a16:creationId xmlns="" xmlns:a16="http://schemas.microsoft.com/office/drawing/2014/main" id="{52080BEC-9FF1-448F-B2D3-44FF4613C58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8" name="Полилиния: фигура 107">
                <a:extLst>
                  <a:ext uri="{FF2B5EF4-FFF2-40B4-BE49-F238E27FC236}">
                    <a16:creationId xmlns="" xmlns:a16="http://schemas.microsoft.com/office/drawing/2014/main" id="{C172DCB4-84C5-4C53-925F-1E669BA4E053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9" name="Полилиния: фигура 108">
                <a:extLst>
                  <a:ext uri="{FF2B5EF4-FFF2-40B4-BE49-F238E27FC236}">
                    <a16:creationId xmlns="" xmlns:a16="http://schemas.microsoft.com/office/drawing/2014/main" id="{35FFACF1-2A35-49C4-849B-31CE37AC83F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: фигура 109">
                <a:extLst>
                  <a:ext uri="{FF2B5EF4-FFF2-40B4-BE49-F238E27FC236}">
                    <a16:creationId xmlns="" xmlns:a16="http://schemas.microsoft.com/office/drawing/2014/main" id="{6000B2AA-988A-4D8F-8048-2560E67FF87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1" name="Полилиния: фигура 110">
                <a:extLst>
                  <a:ext uri="{FF2B5EF4-FFF2-40B4-BE49-F238E27FC236}">
                    <a16:creationId xmlns="" xmlns:a16="http://schemas.microsoft.com/office/drawing/2014/main" id="{4CBD25FC-6C19-4247-AE66-DD011A98479A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2" name="Полилиния: фигура 111">
                <a:extLst>
                  <a:ext uri="{FF2B5EF4-FFF2-40B4-BE49-F238E27FC236}">
                    <a16:creationId xmlns="" xmlns:a16="http://schemas.microsoft.com/office/drawing/2014/main" id="{256FC3BB-EBF1-493A-939F-B0CE550CA14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3" name="Полилиния: фигура 112">
                <a:extLst>
                  <a:ext uri="{FF2B5EF4-FFF2-40B4-BE49-F238E27FC236}">
                    <a16:creationId xmlns="" xmlns:a16="http://schemas.microsoft.com/office/drawing/2014/main" id="{D4859347-40FE-440C-8BB2-AFAA2B3B4B2D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6" name="Полилиния: фигура 85">
              <a:extLst>
                <a:ext uri="{FF2B5EF4-FFF2-40B4-BE49-F238E27FC236}">
                  <a16:creationId xmlns="" xmlns:a16="http://schemas.microsoft.com/office/drawing/2014/main" id="{48F8EBA0-47C6-47D5-B742-491E5F3FD7EA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C021FC05-E53E-4267-B260-3B84D14B09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=""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=""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=""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=""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=""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=""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=""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="" xmlns:a16="http://schemas.microsoft.com/office/drawing/2014/main" id="{7C4DEED5-5294-4A84-A570-8E283E8F8438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1" name="Группа 20">
            <a:extLst>
              <a:ext uri="{FF2B5EF4-FFF2-40B4-BE49-F238E27FC236}">
                <a16:creationId xmlns="" xmlns:a16="http://schemas.microsoft.com/office/drawing/2014/main" id="{1EC4D4BA-DC56-4501-81E3-30BF6D715C6B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2" name="Прямая соединительная линия 21">
              <a:extLst>
                <a:ext uri="{FF2B5EF4-FFF2-40B4-BE49-F238E27FC236}">
                  <a16:creationId xmlns="" xmlns:a16="http://schemas.microsoft.com/office/drawing/2014/main" id="{F8001780-BA6A-4568-969D-D5220E0E93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Группа 22">
              <a:extLst>
                <a:ext uri="{FF2B5EF4-FFF2-40B4-BE49-F238E27FC236}">
                  <a16:creationId xmlns="" xmlns:a16="http://schemas.microsoft.com/office/drawing/2014/main" id="{BFD00AE7-24CB-4F51-A0E0-20B2668C2DFE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5" name="Полилиния: фигура 24">
                <a:extLst>
                  <a:ext uri="{FF2B5EF4-FFF2-40B4-BE49-F238E27FC236}">
                    <a16:creationId xmlns="" xmlns:a16="http://schemas.microsoft.com/office/drawing/2014/main" id="{B110081A-8C57-400F-9869-954747A3EB1F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="" xmlns:a16="http://schemas.microsoft.com/office/drawing/2014/main" id="{4A6C5ED9-5EC5-4706-9706-C6C81F8CA788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="" xmlns:a16="http://schemas.microsoft.com/office/drawing/2014/main" id="{FFB04040-2C71-4CA8-B519-C62B980DBB36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="" xmlns:a16="http://schemas.microsoft.com/office/drawing/2014/main" id="{C576990D-61D0-4E2F-AE2A-691ED67BE6A2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="" xmlns:a16="http://schemas.microsoft.com/office/drawing/2014/main" id="{48CD23F9-65AE-4F3D-81A4-199E1A6D6F84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="" xmlns:a16="http://schemas.microsoft.com/office/drawing/2014/main" id="{24DD1C33-88AE-454C-956C-DAA65429FFF0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="" xmlns:a16="http://schemas.microsoft.com/office/drawing/2014/main" id="{CBE9C3F3-9EF2-43AC-85C7-22BF37B91A88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96F55775-14D0-408B-8756-0C6274C9F1F2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13A7F421-9875-4964-B152-943918F1DFEA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BF491195-BBA4-4766-BD4D-C44949383FFB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="" xmlns:a16="http://schemas.microsoft.com/office/drawing/2014/main" id="{5C7C9CC4-8667-446A-BEF8-7C464E85DCC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="" xmlns:a16="http://schemas.microsoft.com/office/drawing/2014/main" id="{BDC966D5-1C15-4746-944C-0A10850C5C9F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="" xmlns:a16="http://schemas.microsoft.com/office/drawing/2014/main" id="{88A49A23-3A6E-482B-9F33-7CA812C186DB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="" xmlns:a16="http://schemas.microsoft.com/office/drawing/2014/main" id="{47B6822F-18A1-45A0-8C4C-59FCF44C1C9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="" xmlns:a16="http://schemas.microsoft.com/office/drawing/2014/main" id="{546C4C35-DA1F-4F4F-A94D-36BDF85B9AC7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="" xmlns:a16="http://schemas.microsoft.com/office/drawing/2014/main" id="{D8869A1F-4F47-4601-B058-2B7EB51F72DA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="" xmlns:a16="http://schemas.microsoft.com/office/drawing/2014/main" id="{9566E4E0-6173-4864-BD6E-DF0B46B4F30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="" xmlns:a16="http://schemas.microsoft.com/office/drawing/2014/main" id="{1249D546-C866-45E7-AE04-3F6F88995D6B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="" xmlns:a16="http://schemas.microsoft.com/office/drawing/2014/main" id="{18514B78-A65D-46EC-9274-76A1DB4127E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="" xmlns:a16="http://schemas.microsoft.com/office/drawing/2014/main" id="{CF86CEB6-74E2-4273-8914-4A33CCF69FB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="" xmlns:a16="http://schemas.microsoft.com/office/drawing/2014/main" id="{E608FB51-80D9-49A4-97E6-34FEAA0860C7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="" xmlns:a16="http://schemas.microsoft.com/office/drawing/2014/main" id="{3A67CFA5-7067-477E-BAA7-4D8CF45E6F51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="" xmlns:a16="http://schemas.microsoft.com/office/drawing/2014/main" id="{F9BF8A47-BC85-4B73-93AE-1F20230D968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="" xmlns:a16="http://schemas.microsoft.com/office/drawing/2014/main" id="{A2179092-D2DE-42A8-9C29-EA28C5455CB1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="" xmlns:a16="http://schemas.microsoft.com/office/drawing/2014/main" id="{BB9AA607-0206-450D-86E5-EA95B861ACA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="" xmlns:a16="http://schemas.microsoft.com/office/drawing/2014/main" id="{EFBA879F-7491-4681-92C2-BA1E685DFF1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="" xmlns:a16="http://schemas.microsoft.com/office/drawing/2014/main" id="{87F990BD-C05B-46A7-B5D5-6E4EC84FB8FA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4" name="Полилиния: фигура 23">
              <a:extLst>
                <a:ext uri="{FF2B5EF4-FFF2-40B4-BE49-F238E27FC236}">
                  <a16:creationId xmlns="" xmlns:a16="http://schemas.microsoft.com/office/drawing/2014/main" id="{7BDDD44C-3C4E-45FC-B819-930AD67CCF29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="" xmlns:a16="http://schemas.microsoft.com/office/drawing/2014/main" id="{3AE20C6B-EB74-428B-8673-74F4C5A48D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=""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=""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=""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=""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=""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=""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=""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=""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=""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="" xmlns:a16="http://schemas.microsoft.com/office/drawing/2014/main" id="{8C7DF047-31DD-42AC-9EAB-1BC4C238AE2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3" name="Группа 22">
            <a:extLst>
              <a:ext uri="{FF2B5EF4-FFF2-40B4-BE49-F238E27FC236}">
                <a16:creationId xmlns="" xmlns:a16="http://schemas.microsoft.com/office/drawing/2014/main" id="{5620F902-69B3-4E58-B4EC-DE5A7C099EBF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="" xmlns:a16="http://schemas.microsoft.com/office/drawing/2014/main" id="{61A32FBB-0767-40E5-9CE9-396C6FE5A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Группа 24">
              <a:extLst>
                <a:ext uri="{FF2B5EF4-FFF2-40B4-BE49-F238E27FC236}">
                  <a16:creationId xmlns="" xmlns:a16="http://schemas.microsoft.com/office/drawing/2014/main" id="{E8D5AF07-D516-4226-A37F-B57C2A77598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8" name="Полилиния: фигура 27">
                <a:extLst>
                  <a:ext uri="{FF2B5EF4-FFF2-40B4-BE49-F238E27FC236}">
                    <a16:creationId xmlns="" xmlns:a16="http://schemas.microsoft.com/office/drawing/2014/main" id="{37E9F4A4-B0DD-4360-81A1-4718DB132460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="" xmlns:a16="http://schemas.microsoft.com/office/drawing/2014/main" id="{3011DE2B-136E-455C-8693-7BADE2431805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="" xmlns:a16="http://schemas.microsoft.com/office/drawing/2014/main" id="{CF8BC8F4-AF47-4FE4-B9EA-B1E722BC6CA8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="" xmlns:a16="http://schemas.microsoft.com/office/drawing/2014/main" id="{132C80E1-2E0F-4CB1-ABA7-118A7C913482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="" xmlns:a16="http://schemas.microsoft.com/office/drawing/2014/main" id="{4ACD9B0B-B31F-49D6-A61A-490D878E1811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="" xmlns:a16="http://schemas.microsoft.com/office/drawing/2014/main" id="{FEC5A5CB-00BE-4E2D-92C0-CB3924DEF63A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="" xmlns:a16="http://schemas.microsoft.com/office/drawing/2014/main" id="{DB6ACB35-26D5-4915-ACDC-D3315C605EB4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="" xmlns:a16="http://schemas.microsoft.com/office/drawing/2014/main" id="{0AE5E51B-F381-4BA3-A195-479E80ECA554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="" xmlns:a16="http://schemas.microsoft.com/office/drawing/2014/main" id="{2C7D9EE2-7269-4C42-B059-CFD4B52E9A92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="" xmlns:a16="http://schemas.microsoft.com/office/drawing/2014/main" id="{39E65D60-C848-458F-B74E-DD3299DB285F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32F6EE4D-DD94-493C-852C-E150915831C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B707459B-1D63-49A5-8ABE-9A93B7B1C56B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435EB9A5-F85E-4E1C-88D8-70F125145948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="" xmlns:a16="http://schemas.microsoft.com/office/drawing/2014/main" id="{04151F01-FAA5-4A96-8F1E-A2B0FD5F048E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="" xmlns:a16="http://schemas.microsoft.com/office/drawing/2014/main" id="{529FA4CF-EA23-4B47-9575-36CC42573309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="" xmlns:a16="http://schemas.microsoft.com/office/drawing/2014/main" id="{B63E49A8-53FA-47FA-B99E-9CDF48577B90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="" xmlns:a16="http://schemas.microsoft.com/office/drawing/2014/main" id="{214EBC2F-388E-437F-84DC-174B2A4C9A9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="" xmlns:a16="http://schemas.microsoft.com/office/drawing/2014/main" id="{7F7DF3D0-3041-4880-9C92-AFBC5C88DB03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="" xmlns:a16="http://schemas.microsoft.com/office/drawing/2014/main" id="{544B3C31-59D9-416C-82D8-6048C5E18ECC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="" xmlns:a16="http://schemas.microsoft.com/office/drawing/2014/main" id="{C82B20F7-0D84-415C-A665-A2662456D14B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="" xmlns:a16="http://schemas.microsoft.com/office/drawing/2014/main" id="{0D0BB878-FD05-478C-968D-C7DA5FCC381D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="" xmlns:a16="http://schemas.microsoft.com/office/drawing/2014/main" id="{5C602C8B-DBA4-4C6E-A5B8-4979051E6626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="" xmlns:a16="http://schemas.microsoft.com/office/drawing/2014/main" id="{A4766036-3D28-4136-9C9D-67CE25172F2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="" xmlns:a16="http://schemas.microsoft.com/office/drawing/2014/main" id="{627FB591-5108-439B-9593-790F4E5F6DB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="" xmlns:a16="http://schemas.microsoft.com/office/drawing/2014/main" id="{307FA40A-CDDB-4BBF-B29C-FF211CAC5605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="" xmlns:a16="http://schemas.microsoft.com/office/drawing/2014/main" id="{7294C32B-A8F9-451D-9997-B3498FAF1399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="" xmlns:a16="http://schemas.microsoft.com/office/drawing/2014/main" id="{1C6D842C-846C-4AEB-A57E-FA115EB74DF3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7" name="Полилиния: фигура 26">
              <a:extLst>
                <a:ext uri="{FF2B5EF4-FFF2-40B4-BE49-F238E27FC236}">
                  <a16:creationId xmlns="" xmlns:a16="http://schemas.microsoft.com/office/drawing/2014/main" id="{7ED7D1C6-DDA5-4E62-8A4F-D691DE8B1D13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016386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81649669-AC31-42BC-89FA-E115807003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=""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=""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=""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=""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=""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=""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=""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=""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=""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="" xmlns:a16="http://schemas.microsoft.com/office/drawing/2014/main" id="{D586FB93-0180-4022-B5D4-AFE5282F9D0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26FF09DA-E1EF-407F-9477-8AA9B857260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3" name="Прямая соединительная линия 22">
              <a:extLst>
                <a:ext uri="{FF2B5EF4-FFF2-40B4-BE49-F238E27FC236}">
                  <a16:creationId xmlns="" xmlns:a16="http://schemas.microsoft.com/office/drawing/2014/main" id="{DAD11932-286E-4B39-9EFC-60F62B1127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Группа 23">
              <a:extLst>
                <a:ext uri="{FF2B5EF4-FFF2-40B4-BE49-F238E27FC236}">
                  <a16:creationId xmlns="" xmlns:a16="http://schemas.microsoft.com/office/drawing/2014/main" id="{3AD45656-1A93-4E90-99F8-86F6BB900F1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7" name="Полилиния: фигура 26">
                <a:extLst>
                  <a:ext uri="{FF2B5EF4-FFF2-40B4-BE49-F238E27FC236}">
                    <a16:creationId xmlns="" xmlns:a16="http://schemas.microsoft.com/office/drawing/2014/main" id="{677A77F3-C6A8-4CAA-A32C-351ECC958B7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="" xmlns:a16="http://schemas.microsoft.com/office/drawing/2014/main" id="{EA5CBC29-6F8F-4DB9-8761-E5565104BB4D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="" xmlns:a16="http://schemas.microsoft.com/office/drawing/2014/main" id="{3388883B-C1D6-4978-A3FD-717B392BB30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="" xmlns:a16="http://schemas.microsoft.com/office/drawing/2014/main" id="{D10E59B1-92DB-43C6-ADA9-77F09FF888CB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="" xmlns:a16="http://schemas.microsoft.com/office/drawing/2014/main" id="{F2C63531-40E2-41E3-AD2A-C6E645ACB2E6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="" xmlns:a16="http://schemas.microsoft.com/office/drawing/2014/main" id="{3EAE7383-FD66-4547-BDB8-DFBBAA1560E7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="" xmlns:a16="http://schemas.microsoft.com/office/drawing/2014/main" id="{6A0C2752-79FA-484B-BAC3-2929BAF75A5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="" xmlns:a16="http://schemas.microsoft.com/office/drawing/2014/main" id="{E16D82BF-3763-446A-936C-19B5A005C552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="" xmlns:a16="http://schemas.microsoft.com/office/drawing/2014/main" id="{08CBA521-D905-481F-A132-3F340464F54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="" xmlns:a16="http://schemas.microsoft.com/office/drawing/2014/main" id="{A3EA0853-17CD-4AEA-A9A7-B1F815CD936E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="" xmlns:a16="http://schemas.microsoft.com/office/drawing/2014/main" id="{9C054058-0100-4AC3-A0AF-B34E9FE0AFF5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AA74E599-1359-4132-A893-85680F3DA953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9BD2F307-91C4-4E25-BBE0-09F928ADD46D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837E19FF-6E5A-41BC-9D8B-CAE707232BB5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="" xmlns:a16="http://schemas.microsoft.com/office/drawing/2014/main" id="{A81F6720-0166-4433-B11A-A2085BB101C3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="" xmlns:a16="http://schemas.microsoft.com/office/drawing/2014/main" id="{6781796A-D70C-4E32-BEC8-AB3D85BD958A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="" xmlns:a16="http://schemas.microsoft.com/office/drawing/2014/main" id="{E13CCB89-47D4-46EE-AB91-044542145A2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="" xmlns:a16="http://schemas.microsoft.com/office/drawing/2014/main" id="{EF42E062-8D88-42AB-B835-CBBE03C7D6AC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="" xmlns:a16="http://schemas.microsoft.com/office/drawing/2014/main" id="{BBA0D9C5-47B6-47D5-9C49-9DA9FF7895AE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="" xmlns:a16="http://schemas.microsoft.com/office/drawing/2014/main" id="{4D352122-CC30-467B-A5ED-2698E29193D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="" xmlns:a16="http://schemas.microsoft.com/office/drawing/2014/main" id="{0ED6B498-E3F5-4E4F-B8A8-A66FC8B41F9E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="" xmlns:a16="http://schemas.microsoft.com/office/drawing/2014/main" id="{CE1A1C09-5571-4EFA-B3FE-0C7FD93096A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="" xmlns:a16="http://schemas.microsoft.com/office/drawing/2014/main" id="{DCDE9B86-2C24-4C7E-BF82-5B56FB2CC31A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="" xmlns:a16="http://schemas.microsoft.com/office/drawing/2014/main" id="{6D867293-C8B3-43CF-9FA2-05EE9081DFF0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="" xmlns:a16="http://schemas.microsoft.com/office/drawing/2014/main" id="{61D42E86-DB88-4254-BEAF-5F8C6B0B97B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="" xmlns:a16="http://schemas.microsoft.com/office/drawing/2014/main" id="{725231B4-4E9F-4513-A4DD-EA43BD9D1BF4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="" xmlns:a16="http://schemas.microsoft.com/office/drawing/2014/main" id="{B5875D6A-588D-4516-BC01-1FFE0E3CA5EB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5" name="Полилиния: фигура 24">
              <a:extLst>
                <a:ext uri="{FF2B5EF4-FFF2-40B4-BE49-F238E27FC236}">
                  <a16:creationId xmlns="" xmlns:a16="http://schemas.microsoft.com/office/drawing/2014/main" id="{2A81E9D1-9035-4511-BD36-36B99F04DBE7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101">
            <a:extLst>
              <a:ext uri="{FF2B5EF4-FFF2-40B4-BE49-F238E27FC236}">
                <a16:creationId xmlns="" xmlns:a16="http://schemas.microsoft.com/office/drawing/2014/main" id="{E599EA99-12FE-4859-9C78-C6D4943ADC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=""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=""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=""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=""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=""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=""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=""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=""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=""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=""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=""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="" xmlns:a16="http://schemas.microsoft.com/office/drawing/2014/main" id="{D439B213-799A-4B4D-9915-90C4E6E13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=""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=""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=""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=""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grpSp>
        <p:nvGrpSpPr>
          <p:cNvPr id="154" name="Группа 153">
            <a:extLst>
              <a:ext uri="{FF2B5EF4-FFF2-40B4-BE49-F238E27FC236}">
                <a16:creationId xmlns="" xmlns:a16="http://schemas.microsoft.com/office/drawing/2014/main" id="{E165D020-9891-4F93-9E23-C39D3A53495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55" name="Прямая соединительная линия 154">
              <a:extLst>
                <a:ext uri="{FF2B5EF4-FFF2-40B4-BE49-F238E27FC236}">
                  <a16:creationId xmlns="" xmlns:a16="http://schemas.microsoft.com/office/drawing/2014/main" id="{D2FF1A3E-CD08-4F05-93A1-798CF3E5F4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6" name="Группа 155">
              <a:extLst>
                <a:ext uri="{FF2B5EF4-FFF2-40B4-BE49-F238E27FC236}">
                  <a16:creationId xmlns="" xmlns:a16="http://schemas.microsoft.com/office/drawing/2014/main" id="{55E1E076-D425-470F-A0C8-CA475A1BDDA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58" name="Полилиния: фигура 157">
                <a:extLst>
                  <a:ext uri="{FF2B5EF4-FFF2-40B4-BE49-F238E27FC236}">
                    <a16:creationId xmlns="" xmlns:a16="http://schemas.microsoft.com/office/drawing/2014/main" id="{F20A82D4-DC11-44B7-A8B6-52BE9387B96B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="" xmlns:a16="http://schemas.microsoft.com/office/drawing/2014/main" id="{02140C81-079A-4BF2-8277-7AFC9D15853A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="" xmlns:a16="http://schemas.microsoft.com/office/drawing/2014/main" id="{88C96BB1-A746-490C-A017-23F2AF5B2E23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="" xmlns:a16="http://schemas.microsoft.com/office/drawing/2014/main" id="{B3CA114A-C459-4101-A700-3AAAAFE41033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="" xmlns:a16="http://schemas.microsoft.com/office/drawing/2014/main" id="{647D9C0C-E6DD-4ADD-AA6F-23A3077230BA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="" xmlns:a16="http://schemas.microsoft.com/office/drawing/2014/main" id="{F1D31973-915A-4CE7-B9D7-520020D7C74A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="" xmlns:a16="http://schemas.microsoft.com/office/drawing/2014/main" id="{074B7A4F-6074-4194-BB8A-EEF7B65AEBCC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5" name="Полилиния: фигура 164">
                <a:extLst>
                  <a:ext uri="{FF2B5EF4-FFF2-40B4-BE49-F238E27FC236}">
                    <a16:creationId xmlns="" xmlns:a16="http://schemas.microsoft.com/office/drawing/2014/main" id="{EB026508-7711-4809-B958-2B6545AEE3DF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6" name="Полилиния: фигура 165">
                <a:extLst>
                  <a:ext uri="{FF2B5EF4-FFF2-40B4-BE49-F238E27FC236}">
                    <a16:creationId xmlns="" xmlns:a16="http://schemas.microsoft.com/office/drawing/2014/main" id="{E06ADACE-E854-47F7-9051-21B7D95B419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7" name="Полилиния: фигура 166">
                <a:extLst>
                  <a:ext uri="{FF2B5EF4-FFF2-40B4-BE49-F238E27FC236}">
                    <a16:creationId xmlns="" xmlns:a16="http://schemas.microsoft.com/office/drawing/2014/main" id="{E5857FD4-C56C-4956-B227-AACEEEAF196E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8" name="Полилиния: фигура 167">
                <a:extLst>
                  <a:ext uri="{FF2B5EF4-FFF2-40B4-BE49-F238E27FC236}">
                    <a16:creationId xmlns="" xmlns:a16="http://schemas.microsoft.com/office/drawing/2014/main" id="{D3118B60-220A-4FBC-8F8C-7E9567166620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9" name="Полилиния: фигура 168">
                <a:extLst>
                  <a:ext uri="{FF2B5EF4-FFF2-40B4-BE49-F238E27FC236}">
                    <a16:creationId xmlns="" xmlns:a16="http://schemas.microsoft.com/office/drawing/2014/main" id="{159ACDB9-30A9-4B20-8556-0DF33FC957D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0" name="Полилиния: фигура 169">
                <a:extLst>
                  <a:ext uri="{FF2B5EF4-FFF2-40B4-BE49-F238E27FC236}">
                    <a16:creationId xmlns="" xmlns:a16="http://schemas.microsoft.com/office/drawing/2014/main" id="{F019D15A-6C4B-4640-B85D-19ECE7833AEE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1" name="Полилиния: фигура 170">
                <a:extLst>
                  <a:ext uri="{FF2B5EF4-FFF2-40B4-BE49-F238E27FC236}">
                    <a16:creationId xmlns="" xmlns:a16="http://schemas.microsoft.com/office/drawing/2014/main" id="{7D08950B-954F-4769-A647-F5A159F71693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2" name="Полилиния: фигура 171">
                <a:extLst>
                  <a:ext uri="{FF2B5EF4-FFF2-40B4-BE49-F238E27FC236}">
                    <a16:creationId xmlns="" xmlns:a16="http://schemas.microsoft.com/office/drawing/2014/main" id="{4EF42FE6-A99E-41E5-910C-2A9DDACE49C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3" name="Полилиния: фигура 172">
                <a:extLst>
                  <a:ext uri="{FF2B5EF4-FFF2-40B4-BE49-F238E27FC236}">
                    <a16:creationId xmlns="" xmlns:a16="http://schemas.microsoft.com/office/drawing/2014/main" id="{1F48C862-A00C-477C-8EF4-AE50559BFF6E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4" name="Полилиния: фигура 173">
                <a:extLst>
                  <a:ext uri="{FF2B5EF4-FFF2-40B4-BE49-F238E27FC236}">
                    <a16:creationId xmlns="" xmlns:a16="http://schemas.microsoft.com/office/drawing/2014/main" id="{E765BFCD-013D-4B0F-9765-FD9C1D1EFB0F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5" name="Полилиния: фигура 174">
                <a:extLst>
                  <a:ext uri="{FF2B5EF4-FFF2-40B4-BE49-F238E27FC236}">
                    <a16:creationId xmlns="" xmlns:a16="http://schemas.microsoft.com/office/drawing/2014/main" id="{FDC92BCA-B40B-4555-A002-F1D2AAE0B690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6" name="Полилиния: фигура 175">
                <a:extLst>
                  <a:ext uri="{FF2B5EF4-FFF2-40B4-BE49-F238E27FC236}">
                    <a16:creationId xmlns="" xmlns:a16="http://schemas.microsoft.com/office/drawing/2014/main" id="{83D07E91-B853-4EFE-845D-1DB607B9D412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7" name="Полилиния: фигура 176">
                <a:extLst>
                  <a:ext uri="{FF2B5EF4-FFF2-40B4-BE49-F238E27FC236}">
                    <a16:creationId xmlns="" xmlns:a16="http://schemas.microsoft.com/office/drawing/2014/main" id="{782CE478-BD44-4A6E-B4FE-8BA7F9AC7FF3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8" name="Полилиния: фигура 177">
                <a:extLst>
                  <a:ext uri="{FF2B5EF4-FFF2-40B4-BE49-F238E27FC236}">
                    <a16:creationId xmlns="" xmlns:a16="http://schemas.microsoft.com/office/drawing/2014/main" id="{B410AD1E-1BB3-4306-977E-BB2F14521D5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9" name="Полилиния: фигура 178">
                <a:extLst>
                  <a:ext uri="{FF2B5EF4-FFF2-40B4-BE49-F238E27FC236}">
                    <a16:creationId xmlns="" xmlns:a16="http://schemas.microsoft.com/office/drawing/2014/main" id="{93663B02-4069-49F6-8764-FFD128355BC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0" name="Полилиния: фигура 179">
                <a:extLst>
                  <a:ext uri="{FF2B5EF4-FFF2-40B4-BE49-F238E27FC236}">
                    <a16:creationId xmlns="" xmlns:a16="http://schemas.microsoft.com/office/drawing/2014/main" id="{0E2233D0-076C-42CC-9E06-08D75634A942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1" name="Полилиния: фигура 180">
                <a:extLst>
                  <a:ext uri="{FF2B5EF4-FFF2-40B4-BE49-F238E27FC236}">
                    <a16:creationId xmlns="" xmlns:a16="http://schemas.microsoft.com/office/drawing/2014/main" id="{F95AE4F4-AD0E-48BF-9299-579FB92CE938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2" name="Полилиния: фигура 181">
                <a:extLst>
                  <a:ext uri="{FF2B5EF4-FFF2-40B4-BE49-F238E27FC236}">
                    <a16:creationId xmlns="" xmlns:a16="http://schemas.microsoft.com/office/drawing/2014/main" id="{3882ED78-C433-485B-9A91-6A603D5B7E4C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3" name="Полилиния: фигура 182">
                <a:extLst>
                  <a:ext uri="{FF2B5EF4-FFF2-40B4-BE49-F238E27FC236}">
                    <a16:creationId xmlns="" xmlns:a16="http://schemas.microsoft.com/office/drawing/2014/main" id="{87E0E0E1-63B8-466E-BE21-CADDF3C2671C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4" name="Полилиния: фигура 183">
                <a:extLst>
                  <a:ext uri="{FF2B5EF4-FFF2-40B4-BE49-F238E27FC236}">
                    <a16:creationId xmlns="" xmlns:a16="http://schemas.microsoft.com/office/drawing/2014/main" id="{7151F13F-B5EA-47D5-8CB4-F50299A84252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57" name="Полилиния: фигура 156">
              <a:extLst>
                <a:ext uri="{FF2B5EF4-FFF2-40B4-BE49-F238E27FC236}">
                  <a16:creationId xmlns="" xmlns:a16="http://schemas.microsoft.com/office/drawing/2014/main" id="{10910ACA-1086-4E1F-95F9-4168BC0A1AAA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85" name="Овал 184">
            <a:extLst>
              <a:ext uri="{FF2B5EF4-FFF2-40B4-BE49-F238E27FC236}">
                <a16:creationId xmlns="" xmlns:a16="http://schemas.microsoft.com/office/drawing/2014/main" id="{FFC5341B-8088-45B3-B1E0-C836E023CF31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9" name="Текст 35">
            <a:extLst>
              <a:ext uri="{FF2B5EF4-FFF2-40B4-BE49-F238E27FC236}">
                <a16:creationId xmlns=""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=""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=""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="" xmlns:a16="http://schemas.microsoft.com/office/drawing/2014/main" id="{BA3040A7-4ABD-4AD7-A17F-EE859EDDB4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Прямоугольник 102">
            <a:extLst>
              <a:ext uri="{FF2B5EF4-FFF2-40B4-BE49-F238E27FC236}">
                <a16:creationId xmlns=""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>
            <a:off x="0" y="0"/>
            <a:ext cx="12192000" cy="2430606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9" name="Picture Placeholder 1">
            <a:extLst>
              <a:ext uri="{FF2B5EF4-FFF2-40B4-BE49-F238E27FC236}">
                <a16:creationId xmlns=""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=""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=""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=""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=""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=""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=""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=""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=""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=""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=""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=""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=""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=""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=""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=""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=""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=""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=""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=""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=""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=""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=""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=""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=""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=""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=""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=""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=""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=""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=""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=""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=""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=""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=""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=""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65" name="Овал 164">
            <a:extLst>
              <a:ext uri="{FF2B5EF4-FFF2-40B4-BE49-F238E27FC236}">
                <a16:creationId xmlns="" xmlns:a16="http://schemas.microsoft.com/office/drawing/2014/main" id="{A77AC7FD-4530-427B-B5AB-32CDD089F93C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45698AD5-4A3F-4D53-9ACB-E2C20A5979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Прямоугольник 102">
            <a:extLst>
              <a:ext uri="{FF2B5EF4-FFF2-40B4-BE49-F238E27FC236}">
                <a16:creationId xmlns=""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=""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=""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=""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=""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=""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=""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=""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=""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=""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=""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=""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=""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=""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=""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=""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=""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=""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=""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=""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=""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=""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=""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=""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=""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=""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=""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=""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=""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=""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=""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=""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=""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=""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=""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79" name="Picture Placeholder 1">
            <a:extLst>
              <a:ext uri="{FF2B5EF4-FFF2-40B4-BE49-F238E27FC236}">
                <a16:creationId xmlns=""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=""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=""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5" name="Овал 124">
            <a:extLst>
              <a:ext uri="{FF2B5EF4-FFF2-40B4-BE49-F238E27FC236}">
                <a16:creationId xmlns="" xmlns:a16="http://schemas.microsoft.com/office/drawing/2014/main" id="{C4B2A816-3203-4ACB-AB6C-8EFD24F7F02C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86">
            <a:extLst>
              <a:ext uri="{FF2B5EF4-FFF2-40B4-BE49-F238E27FC236}">
                <a16:creationId xmlns="" xmlns:a16="http://schemas.microsoft.com/office/drawing/2014/main" id="{94ABDC82-6394-49F1-AAC4-537FA12FB3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Блок-схема: узел 10">
            <a:extLst>
              <a:ext uri="{FF2B5EF4-FFF2-40B4-BE49-F238E27FC236}">
                <a16:creationId xmlns="" xmlns:a16="http://schemas.microsoft.com/office/drawing/2014/main" id="{203AB3E4-2426-4FCC-A5A8-E0742A900E88}"/>
              </a:ext>
            </a:extLst>
          </p:cNvPr>
          <p:cNvSpPr/>
          <p:nvPr userDrawn="1"/>
        </p:nvSpPr>
        <p:spPr>
          <a:xfrm>
            <a:off x="3014568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3" name="Блок-схема: узел 12">
            <a:extLst>
              <a:ext uri="{FF2B5EF4-FFF2-40B4-BE49-F238E27FC236}">
                <a16:creationId xmlns="" xmlns:a16="http://schemas.microsoft.com/office/drawing/2014/main" id="{724B65E7-D007-4D56-AD71-53527B8C9111}"/>
              </a:ext>
            </a:extLst>
          </p:cNvPr>
          <p:cNvSpPr/>
          <p:nvPr userDrawn="1"/>
        </p:nvSpPr>
        <p:spPr>
          <a:xfrm>
            <a:off x="5191192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4" name="Блок-схема: узел 13">
            <a:extLst>
              <a:ext uri="{FF2B5EF4-FFF2-40B4-BE49-F238E27FC236}">
                <a16:creationId xmlns="" xmlns:a16="http://schemas.microsoft.com/office/drawing/2014/main" id="{F22B6E87-DC5C-4C5D-8379-65E3242EC328}"/>
              </a:ext>
            </a:extLst>
          </p:cNvPr>
          <p:cNvSpPr/>
          <p:nvPr userDrawn="1"/>
        </p:nvSpPr>
        <p:spPr>
          <a:xfrm>
            <a:off x="7366644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7" name="Рисунок 4">
            <a:extLst>
              <a:ext uri="{FF2B5EF4-FFF2-40B4-BE49-F238E27FC236}">
                <a16:creationId xmlns="" xmlns:a16="http://schemas.microsoft.com/office/drawing/2014/main" id="{5D666330-2A8F-40C2-96E1-1AA626B564F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168273" y="1431521"/>
            <a:ext cx="1536171" cy="1440161"/>
          </a:xfrm>
          <a:prstGeom prst="ellipse">
            <a:avLst/>
          </a:prstGeom>
        </p:spPr>
        <p:txBody>
          <a:bodyPr tIns="0" b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8" name="Рисунок 4">
            <a:extLst>
              <a:ext uri="{FF2B5EF4-FFF2-40B4-BE49-F238E27FC236}">
                <a16:creationId xmlns="" xmlns:a16="http://schemas.microsoft.com/office/drawing/2014/main" id="{2B4C0267-B13E-48F6-8769-4A51CE018D2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344897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9" name="Рисунок 4">
            <a:extLst>
              <a:ext uri="{FF2B5EF4-FFF2-40B4-BE49-F238E27FC236}">
                <a16:creationId xmlns="" xmlns:a16="http://schemas.microsoft.com/office/drawing/2014/main" id="{11ECAAE6-96D9-458E-A79E-8B71C85EA8CC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20349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5" name="Заголовок 1">
            <a:extLst>
              <a:ext uri="{FF2B5EF4-FFF2-40B4-BE49-F238E27FC236}">
                <a16:creationId xmlns=""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8" name="Текст 35">
            <a:extLst>
              <a:ext uri="{FF2B5EF4-FFF2-40B4-BE49-F238E27FC236}">
                <a16:creationId xmlns="" xmlns:a16="http://schemas.microsoft.com/office/drawing/2014/main" id="{FF9E7FDB-3FF3-46D9-8D75-F4B0F7DC9E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014568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=""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0" name="Текст 35">
            <a:extLst>
              <a:ext uri="{FF2B5EF4-FFF2-40B4-BE49-F238E27FC236}">
                <a16:creationId xmlns="" xmlns:a16="http://schemas.microsoft.com/office/drawing/2014/main" id="{8C9A8466-58C2-4634-B8A8-5788915A5DA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91192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=""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2" name="Текст 35">
            <a:extLst>
              <a:ext uri="{FF2B5EF4-FFF2-40B4-BE49-F238E27FC236}">
                <a16:creationId xmlns="" xmlns:a16="http://schemas.microsoft.com/office/drawing/2014/main" id="{8C38D665-1E5E-4FC2-B045-B85AEB2D1CE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66644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=""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grpSp>
        <p:nvGrpSpPr>
          <p:cNvPr id="56" name="Группа 55">
            <a:extLst>
              <a:ext uri="{FF2B5EF4-FFF2-40B4-BE49-F238E27FC236}">
                <a16:creationId xmlns="" xmlns:a16="http://schemas.microsoft.com/office/drawing/2014/main" id="{9E3A3019-E1A3-4A33-B5D4-E01B8A8BCE45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57" name="Прямая соединительная линия 56">
              <a:extLst>
                <a:ext uri="{FF2B5EF4-FFF2-40B4-BE49-F238E27FC236}">
                  <a16:creationId xmlns="" xmlns:a16="http://schemas.microsoft.com/office/drawing/2014/main" id="{B481ADE8-0B69-4C8F-B2CF-380FB2ADD4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Группа 57">
              <a:extLst>
                <a:ext uri="{FF2B5EF4-FFF2-40B4-BE49-F238E27FC236}">
                  <a16:creationId xmlns="" xmlns:a16="http://schemas.microsoft.com/office/drawing/2014/main" id="{33DEDD69-E43D-41B5-8BC3-B3C47D8579F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60" name="Полилиния: фигура 59">
                <a:extLst>
                  <a:ext uri="{FF2B5EF4-FFF2-40B4-BE49-F238E27FC236}">
                    <a16:creationId xmlns="" xmlns:a16="http://schemas.microsoft.com/office/drawing/2014/main" id="{ECC4716D-C55F-409C-867D-9D044B9A2C20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="" xmlns:a16="http://schemas.microsoft.com/office/drawing/2014/main" id="{1AB02378-EAF3-4A68-AAD3-408A628F1986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="" xmlns:a16="http://schemas.microsoft.com/office/drawing/2014/main" id="{B42AB34A-9276-489C-821E-D34666313F6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="" xmlns:a16="http://schemas.microsoft.com/office/drawing/2014/main" id="{E1FBDD54-6633-41BB-9041-9FFFF19AF889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="" xmlns:a16="http://schemas.microsoft.com/office/drawing/2014/main" id="{278FA7D7-F039-42BC-BC32-8A86D4FBBF76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: фигура 64">
                <a:extLst>
                  <a:ext uri="{FF2B5EF4-FFF2-40B4-BE49-F238E27FC236}">
                    <a16:creationId xmlns="" xmlns:a16="http://schemas.microsoft.com/office/drawing/2014/main" id="{A3730BEC-B0A8-41E4-A04D-D3FD1397DBFC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: фигура 65">
                <a:extLst>
                  <a:ext uri="{FF2B5EF4-FFF2-40B4-BE49-F238E27FC236}">
                    <a16:creationId xmlns="" xmlns:a16="http://schemas.microsoft.com/office/drawing/2014/main" id="{B14D2C05-28C7-4E82-8398-9CC41990F0DB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: фигура 66">
                <a:extLst>
                  <a:ext uri="{FF2B5EF4-FFF2-40B4-BE49-F238E27FC236}">
                    <a16:creationId xmlns="" xmlns:a16="http://schemas.microsoft.com/office/drawing/2014/main" id="{6341A4A7-EBD3-443F-A0A4-05F0760D1DF8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: фигура 67">
                <a:extLst>
                  <a:ext uri="{FF2B5EF4-FFF2-40B4-BE49-F238E27FC236}">
                    <a16:creationId xmlns="" xmlns:a16="http://schemas.microsoft.com/office/drawing/2014/main" id="{E54886EA-ACF5-44DE-BB9E-4FDCE3143B5F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: фигура 68">
                <a:extLst>
                  <a:ext uri="{FF2B5EF4-FFF2-40B4-BE49-F238E27FC236}">
                    <a16:creationId xmlns="" xmlns:a16="http://schemas.microsoft.com/office/drawing/2014/main" id="{E75CA266-5B96-46A8-B54D-67A96E8F5892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: фигура 69">
                <a:extLst>
                  <a:ext uri="{FF2B5EF4-FFF2-40B4-BE49-F238E27FC236}">
                    <a16:creationId xmlns="" xmlns:a16="http://schemas.microsoft.com/office/drawing/2014/main" id="{A2CC1930-1989-46F2-9D44-58A47CB1EB01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: фигура 70">
                <a:extLst>
                  <a:ext uri="{FF2B5EF4-FFF2-40B4-BE49-F238E27FC236}">
                    <a16:creationId xmlns="" xmlns:a16="http://schemas.microsoft.com/office/drawing/2014/main" id="{7D094E26-8305-4C95-B7FB-F738AF6FA0E7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: фигура 71">
                <a:extLst>
                  <a:ext uri="{FF2B5EF4-FFF2-40B4-BE49-F238E27FC236}">
                    <a16:creationId xmlns="" xmlns:a16="http://schemas.microsoft.com/office/drawing/2014/main" id="{3A7E1EEA-A49C-492D-BC8C-461B7D66D0A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: фигура 72">
                <a:extLst>
                  <a:ext uri="{FF2B5EF4-FFF2-40B4-BE49-F238E27FC236}">
                    <a16:creationId xmlns="" xmlns:a16="http://schemas.microsoft.com/office/drawing/2014/main" id="{C070D919-E632-43B9-82B5-E62E18F458E3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: фигура 73">
                <a:extLst>
                  <a:ext uri="{FF2B5EF4-FFF2-40B4-BE49-F238E27FC236}">
                    <a16:creationId xmlns="" xmlns:a16="http://schemas.microsoft.com/office/drawing/2014/main" id="{6F82B6E8-257A-4053-B878-CD8C3AA7E21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: фигура 74">
                <a:extLst>
                  <a:ext uri="{FF2B5EF4-FFF2-40B4-BE49-F238E27FC236}">
                    <a16:creationId xmlns="" xmlns:a16="http://schemas.microsoft.com/office/drawing/2014/main" id="{3DD68EF9-B4D1-4817-9485-BF640C65BB4E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: фигура 75">
                <a:extLst>
                  <a:ext uri="{FF2B5EF4-FFF2-40B4-BE49-F238E27FC236}">
                    <a16:creationId xmlns="" xmlns:a16="http://schemas.microsoft.com/office/drawing/2014/main" id="{5C0CE561-D8B2-4F33-B51D-06B83CAF1616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: фигура 76">
                <a:extLst>
                  <a:ext uri="{FF2B5EF4-FFF2-40B4-BE49-F238E27FC236}">
                    <a16:creationId xmlns="" xmlns:a16="http://schemas.microsoft.com/office/drawing/2014/main" id="{CA9A2FD7-4FA1-4D50-B4A2-9A21F0961700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: фигура 77">
                <a:extLst>
                  <a:ext uri="{FF2B5EF4-FFF2-40B4-BE49-F238E27FC236}">
                    <a16:creationId xmlns="" xmlns:a16="http://schemas.microsoft.com/office/drawing/2014/main" id="{4C8B9152-8F94-4109-883C-F1A49321060B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: фигура 78">
                <a:extLst>
                  <a:ext uri="{FF2B5EF4-FFF2-40B4-BE49-F238E27FC236}">
                    <a16:creationId xmlns="" xmlns:a16="http://schemas.microsoft.com/office/drawing/2014/main" id="{5CC58FFA-B937-4723-A7A7-DAA3E83D2F1C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: фигура 79">
                <a:extLst>
                  <a:ext uri="{FF2B5EF4-FFF2-40B4-BE49-F238E27FC236}">
                    <a16:creationId xmlns="" xmlns:a16="http://schemas.microsoft.com/office/drawing/2014/main" id="{322FBED7-30C3-428A-AB4F-1D91E515C13F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: фигура 80">
                <a:extLst>
                  <a:ext uri="{FF2B5EF4-FFF2-40B4-BE49-F238E27FC236}">
                    <a16:creationId xmlns="" xmlns:a16="http://schemas.microsoft.com/office/drawing/2014/main" id="{832CA80B-2421-4AD3-A731-1F87FD07F0B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: фигура 81">
                <a:extLst>
                  <a:ext uri="{FF2B5EF4-FFF2-40B4-BE49-F238E27FC236}">
                    <a16:creationId xmlns="" xmlns:a16="http://schemas.microsoft.com/office/drawing/2014/main" id="{9C863693-6381-4593-9EFB-20E448F70B4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: фигура 82">
                <a:extLst>
                  <a:ext uri="{FF2B5EF4-FFF2-40B4-BE49-F238E27FC236}">
                    <a16:creationId xmlns="" xmlns:a16="http://schemas.microsoft.com/office/drawing/2014/main" id="{225BE248-5AD4-4D90-90A5-BBA519DA45DB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: фигура 83">
                <a:extLst>
                  <a:ext uri="{FF2B5EF4-FFF2-40B4-BE49-F238E27FC236}">
                    <a16:creationId xmlns="" xmlns:a16="http://schemas.microsoft.com/office/drawing/2014/main" id="{5A0BD88C-E173-49EE-9D42-CC450A8FC127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: фигура 84">
                <a:extLst>
                  <a:ext uri="{FF2B5EF4-FFF2-40B4-BE49-F238E27FC236}">
                    <a16:creationId xmlns="" xmlns:a16="http://schemas.microsoft.com/office/drawing/2014/main" id="{5B69B3B5-AF80-4800-AF47-DF3DBC1B6D60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: фигура 85">
                <a:extLst>
                  <a:ext uri="{FF2B5EF4-FFF2-40B4-BE49-F238E27FC236}">
                    <a16:creationId xmlns="" xmlns:a16="http://schemas.microsoft.com/office/drawing/2014/main" id="{C90FCE75-3628-43DB-AD92-DE1EAA791670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59" name="Полилиния: фигура 58">
              <a:extLst>
                <a:ext uri="{FF2B5EF4-FFF2-40B4-BE49-F238E27FC236}">
                  <a16:creationId xmlns="" xmlns:a16="http://schemas.microsoft.com/office/drawing/2014/main" id="{262EAF9E-CA7B-4F70-9B15-0BE3080E47F0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88" name="Овал 87">
            <a:extLst>
              <a:ext uri="{FF2B5EF4-FFF2-40B4-BE49-F238E27FC236}">
                <a16:creationId xmlns="" xmlns:a16="http://schemas.microsoft.com/office/drawing/2014/main" id="{2C344AC8-25B5-4A67-8984-C02B7E25FC42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Рисунок 48">
            <a:extLst>
              <a:ext uri="{FF2B5EF4-FFF2-40B4-BE49-F238E27FC236}">
                <a16:creationId xmlns="" xmlns:a16="http://schemas.microsoft.com/office/drawing/2014/main" id="{85F2FFA1-EB51-4EC8-9978-83F74D23B0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5" name="Picture Placeholder 1">
            <a:extLst>
              <a:ext uri="{FF2B5EF4-FFF2-40B4-BE49-F238E27FC236}">
                <a16:creationId xmlns=""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21E572C-A4D9-4570-8857-4E00BBFD4D8D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=""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=""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=""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=""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=""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=""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=""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=""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=""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=""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=""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=""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=""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=""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=""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=""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=""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=""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=""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=""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=""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=""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=""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=""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=""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=""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=""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=""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=""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=""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=""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=""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30" name="Текст 35">
            <a:extLst>
              <a:ext uri="{FF2B5EF4-FFF2-40B4-BE49-F238E27FC236}">
                <a16:creationId xmlns=""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=""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=""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=""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=""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=""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=""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=""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=""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=""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=""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=""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Овал 171">
            <a:extLst>
              <a:ext uri="{FF2B5EF4-FFF2-40B4-BE49-F238E27FC236}">
                <a16:creationId xmlns="" xmlns:a16="http://schemas.microsoft.com/office/drawing/2014/main" id="{E2DE4E07-5D50-4EAA-BF50-36CAD1E714F1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3E09CAD5-2D68-435D-BE44-F2A23092FF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5" name="Picture Placeholder 1">
            <a:extLst>
              <a:ext uri="{FF2B5EF4-FFF2-40B4-BE49-F238E27FC236}">
                <a16:creationId xmlns=""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=""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=""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=""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04" name="Группа 103">
            <a:extLst>
              <a:ext uri="{FF2B5EF4-FFF2-40B4-BE49-F238E27FC236}">
                <a16:creationId xmlns=""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=""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=""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=""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=""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=""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=""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=""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=""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=""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=""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=""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=""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=""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=""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=""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=""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=""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=""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=""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=""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=""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=""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=""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=""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=""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=""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=""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=""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=""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=""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97" name="Текст 7">
            <a:extLst>
              <a:ext uri="{FF2B5EF4-FFF2-40B4-BE49-F238E27FC236}">
                <a16:creationId xmlns=""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=""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=""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=""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202" name="Овал 201">
            <a:extLst>
              <a:ext uri="{FF2B5EF4-FFF2-40B4-BE49-F238E27FC236}">
                <a16:creationId xmlns="" xmlns:a16="http://schemas.microsoft.com/office/drawing/2014/main" id="{4E011B25-16C9-4596-A34D-743C840436BF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E0C6EB82-198A-495F-8E26-D9031350D5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Дата 3">
            <a:extLst>
              <a:ext uri="{FF2B5EF4-FFF2-40B4-BE49-F238E27FC236}">
                <a16:creationId xmlns=""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10.06.2023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=""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=""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="" xmlns:a16="http://schemas.microsoft.com/office/drawing/2014/main" id="{76B8418B-E229-45D9-8439-250986514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="" xmlns:a16="http://schemas.microsoft.com/office/drawing/2014/main" id="{5F0F2F30-88A7-49C2-821A-2A9AED9D8AE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5" name="Прямая соединительная линия 14">
              <a:extLst>
                <a:ext uri="{FF2B5EF4-FFF2-40B4-BE49-F238E27FC236}">
                  <a16:creationId xmlns="" xmlns:a16="http://schemas.microsoft.com/office/drawing/2014/main" id="{BC8A1336-05BA-466D-8FC3-1B2A744A66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Группа 15">
              <a:extLst>
                <a:ext uri="{FF2B5EF4-FFF2-40B4-BE49-F238E27FC236}">
                  <a16:creationId xmlns="" xmlns:a16="http://schemas.microsoft.com/office/drawing/2014/main" id="{D516FDE6-29F1-4F03-88C4-10E380811723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8" name="Полилиния: фигура 17">
                <a:extLst>
                  <a:ext uri="{FF2B5EF4-FFF2-40B4-BE49-F238E27FC236}">
                    <a16:creationId xmlns="" xmlns:a16="http://schemas.microsoft.com/office/drawing/2014/main" id="{F58ACED1-55BE-4AE1-864E-F3AF41A08D8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="" xmlns:a16="http://schemas.microsoft.com/office/drawing/2014/main" id="{A43E1090-9CF4-4315-86D2-C25C43326182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: фигура 19">
                <a:extLst>
                  <a:ext uri="{FF2B5EF4-FFF2-40B4-BE49-F238E27FC236}">
                    <a16:creationId xmlns="" xmlns:a16="http://schemas.microsoft.com/office/drawing/2014/main" id="{F69C0BB3-B4EB-4152-ACCC-9F1AFB5515F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="" xmlns:a16="http://schemas.microsoft.com/office/drawing/2014/main" id="{8E0F33C2-413C-4CD2-AF19-835031A9D495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="" xmlns:a16="http://schemas.microsoft.com/office/drawing/2014/main" id="{282AA278-B08F-4F18-B60C-67A312EC4242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="" xmlns:a16="http://schemas.microsoft.com/office/drawing/2014/main" id="{20A20B6D-0D2D-493C-AA81-D31B7801BB36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="" xmlns:a16="http://schemas.microsoft.com/office/drawing/2014/main" id="{B28DE1C3-E2FB-474E-BE35-34D09768ED20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="" xmlns:a16="http://schemas.microsoft.com/office/drawing/2014/main" id="{E1838B46-F260-4216-AE0C-27D3100075D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="" xmlns:a16="http://schemas.microsoft.com/office/drawing/2014/main" id="{B6E262ED-E2F1-4DE8-A810-978BB7E9536C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="" xmlns:a16="http://schemas.microsoft.com/office/drawing/2014/main" id="{69D2EEB7-BCD6-436E-ABC7-827C94586A7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="" xmlns:a16="http://schemas.microsoft.com/office/drawing/2014/main" id="{10E2EC1B-B067-4F94-BD94-2ED0B64A9807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="" xmlns:a16="http://schemas.microsoft.com/office/drawing/2014/main" id="{52976A37-21C4-4106-AC18-08634CDD24C9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="" xmlns:a16="http://schemas.microsoft.com/office/drawing/2014/main" id="{54266774-411F-489F-8BA4-0E97EC17CE7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="" xmlns:a16="http://schemas.microsoft.com/office/drawing/2014/main" id="{C1C4883C-1FE6-426D-84F5-4452CDFF32D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="" xmlns:a16="http://schemas.microsoft.com/office/drawing/2014/main" id="{56B0B0B3-D8B5-48DC-B1A3-36DAAC55CC08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="" xmlns:a16="http://schemas.microsoft.com/office/drawing/2014/main" id="{E157B38B-7F78-494A-834E-31F05F1A1EC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="" xmlns:a16="http://schemas.microsoft.com/office/drawing/2014/main" id="{91361FB8-4AE0-434F-BC29-3788B710105A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="" xmlns:a16="http://schemas.microsoft.com/office/drawing/2014/main" id="{4CE99CE4-CA42-49C9-A0C2-585B458FE466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="" xmlns:a16="http://schemas.microsoft.com/office/drawing/2014/main" id="{1C514190-9F16-4EDD-AE36-FB9DD7E4D86A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="" xmlns:a16="http://schemas.microsoft.com/office/drawing/2014/main" id="{9272AF3D-4C3D-4C8B-86E0-396A329BD38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A6A8F3EF-EDF7-42BA-9D11-8D2A0B542B2A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17BCD445-EB30-4FB0-9846-05FB04ADD2B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8B0F4B4A-D18E-44F7-AFDE-1EBD8951F9D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="" xmlns:a16="http://schemas.microsoft.com/office/drawing/2014/main" id="{A8DB58C2-06E6-4540-A8AB-E915AB83B340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="" xmlns:a16="http://schemas.microsoft.com/office/drawing/2014/main" id="{768B7A37-9ACD-4E60-9D15-6E8440D01DE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="" xmlns:a16="http://schemas.microsoft.com/office/drawing/2014/main" id="{1520F3B8-D0F6-4719-B66F-5C29CCB49FC3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="" xmlns:a16="http://schemas.microsoft.com/office/drawing/2014/main" id="{510CA85A-3752-404B-8EEA-C156F0B33D65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7" name="Полилиния: фигура 16">
              <a:extLst>
                <a:ext uri="{FF2B5EF4-FFF2-40B4-BE49-F238E27FC236}">
                  <a16:creationId xmlns="" xmlns:a16="http://schemas.microsoft.com/office/drawing/2014/main" id="{419AA2A5-E086-4952-905A-BC5E54331EA8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5" name="Овал 44">
            <a:extLst>
              <a:ext uri="{FF2B5EF4-FFF2-40B4-BE49-F238E27FC236}">
                <a16:creationId xmlns="" xmlns:a16="http://schemas.microsoft.com/office/drawing/2014/main" id="{F2685932-B6F0-44DE-A518-83614C4CE56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Рисунок 24">
            <a:extLst>
              <a:ext uri="{FF2B5EF4-FFF2-40B4-BE49-F238E27FC236}">
                <a16:creationId xmlns="" xmlns:a16="http://schemas.microsoft.com/office/drawing/2014/main" id="{0A09C7A2-9A61-4529-83CC-17CE34BC3B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Текст 2">
            <a:extLst>
              <a:ext uri="{FF2B5EF4-FFF2-40B4-BE49-F238E27FC236}">
                <a16:creationId xmlns=""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=""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10.06.2023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=""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=""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=""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grpSp>
        <p:nvGrpSpPr>
          <p:cNvPr id="27" name="Группа 26">
            <a:extLst>
              <a:ext uri="{FF2B5EF4-FFF2-40B4-BE49-F238E27FC236}">
                <a16:creationId xmlns="" xmlns:a16="http://schemas.microsoft.com/office/drawing/2014/main" id="{5B64BF0C-8674-48F9-829A-5893BFFF12CD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8" name="Прямая соединительная линия 27">
              <a:extLst>
                <a:ext uri="{FF2B5EF4-FFF2-40B4-BE49-F238E27FC236}">
                  <a16:creationId xmlns="" xmlns:a16="http://schemas.microsoft.com/office/drawing/2014/main" id="{05FC05D0-6948-4109-90E6-D50FEAF58B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Группа 28">
              <a:extLst>
                <a:ext uri="{FF2B5EF4-FFF2-40B4-BE49-F238E27FC236}">
                  <a16:creationId xmlns="" xmlns:a16="http://schemas.microsoft.com/office/drawing/2014/main" id="{62FCA434-79CD-43BB-B0BA-0E764926F64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1" name="Полилиния: фигура 30">
                <a:extLst>
                  <a:ext uri="{FF2B5EF4-FFF2-40B4-BE49-F238E27FC236}">
                    <a16:creationId xmlns="" xmlns:a16="http://schemas.microsoft.com/office/drawing/2014/main" id="{84D2DDAF-0B61-46D8-AC4C-5B14A2E201F4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="" xmlns:a16="http://schemas.microsoft.com/office/drawing/2014/main" id="{04EB19E2-9C53-48CA-B98F-3F1B6E941B78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="" xmlns:a16="http://schemas.microsoft.com/office/drawing/2014/main" id="{45158839-2AD4-4C27-B524-C38E060A74BA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="" xmlns:a16="http://schemas.microsoft.com/office/drawing/2014/main" id="{C175CEB6-E0A7-43F7-9864-BF910C9E333A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="" xmlns:a16="http://schemas.microsoft.com/office/drawing/2014/main" id="{49B65901-E33E-4EB7-AE94-304C243AD08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="" xmlns:a16="http://schemas.microsoft.com/office/drawing/2014/main" id="{57AA95F4-BC78-43BA-8D14-144D8C0A470C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="" xmlns:a16="http://schemas.microsoft.com/office/drawing/2014/main" id="{D614089E-B613-452C-9CDC-B09178A3992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A1F75377-4167-4FA0-8323-FC682445A43A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D1CDAFC4-A3F7-4608-A94F-4C2905347E51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85D02753-6F3E-4E92-BAD0-56A9A98FBBBC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="" xmlns:a16="http://schemas.microsoft.com/office/drawing/2014/main" id="{E3DD11ED-AA79-428C-9E23-A91C561A1BE9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="" xmlns:a16="http://schemas.microsoft.com/office/drawing/2014/main" id="{4CC93F81-9B09-49D2-918A-0F4A41C1C0B6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="" xmlns:a16="http://schemas.microsoft.com/office/drawing/2014/main" id="{3686F487-D6ED-442D-A135-593F978F9BCC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="" xmlns:a16="http://schemas.microsoft.com/office/drawing/2014/main" id="{E41E542A-D3D7-4952-8960-88141B9AF25C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="" xmlns:a16="http://schemas.microsoft.com/office/drawing/2014/main" id="{13B1366E-5323-4BE8-BB79-4CE1867F4590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="" xmlns:a16="http://schemas.microsoft.com/office/drawing/2014/main" id="{9AD42B7B-F84F-4215-B7AE-F858E835D24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="" xmlns:a16="http://schemas.microsoft.com/office/drawing/2014/main" id="{0CE1498F-A1F7-4758-956E-9E57521450BF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="" xmlns:a16="http://schemas.microsoft.com/office/drawing/2014/main" id="{5AA774D4-0D3D-4F33-A013-5AE605CB8606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="" xmlns:a16="http://schemas.microsoft.com/office/drawing/2014/main" id="{C0973A0C-C005-449B-BAEB-FF6A0031C51B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="" xmlns:a16="http://schemas.microsoft.com/office/drawing/2014/main" id="{D0F088E8-64B9-441D-87AA-7E60157A2E5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="" xmlns:a16="http://schemas.microsoft.com/office/drawing/2014/main" id="{0A656CCD-E320-40AE-896F-34490EED7C15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="" xmlns:a16="http://schemas.microsoft.com/office/drawing/2014/main" id="{FFEC11D7-AF84-4987-8EFE-CEC363169EBD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="" xmlns:a16="http://schemas.microsoft.com/office/drawing/2014/main" id="{5BE3516B-6AD8-47CF-9AD4-F1DD4A7954E9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="" xmlns:a16="http://schemas.microsoft.com/office/drawing/2014/main" id="{3D8FADE6-B616-4C02-93DA-633C45A9D7EF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="" xmlns:a16="http://schemas.microsoft.com/office/drawing/2014/main" id="{AE366F9C-8860-45D2-94CB-702AE8C3DC8D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="" xmlns:a16="http://schemas.microsoft.com/office/drawing/2014/main" id="{DDC4D3A8-96B6-421B-8812-15746F1F0AB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="" xmlns:a16="http://schemas.microsoft.com/office/drawing/2014/main" id="{0BEC02FA-A147-4D42-AA71-B0BC1F6FFC0E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0" name="Полилиния: фигура 29">
              <a:extLst>
                <a:ext uri="{FF2B5EF4-FFF2-40B4-BE49-F238E27FC236}">
                  <a16:creationId xmlns="" xmlns:a16="http://schemas.microsoft.com/office/drawing/2014/main" id="{9A1F3053-910C-4B30-8440-58CABFF351E7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58" name="Овал 57">
            <a:extLst>
              <a:ext uri="{FF2B5EF4-FFF2-40B4-BE49-F238E27FC236}">
                <a16:creationId xmlns="" xmlns:a16="http://schemas.microsoft.com/office/drawing/2014/main" id="{D9D9666D-DAB0-4839-9F79-C2A57B5D2AC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D40137A4-40DD-4284-9B6C-01B226FBB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=""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10.06.2023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=""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=""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=""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9" name="Группа 18">
            <a:extLst>
              <a:ext uri="{FF2B5EF4-FFF2-40B4-BE49-F238E27FC236}">
                <a16:creationId xmlns="" xmlns:a16="http://schemas.microsoft.com/office/drawing/2014/main" id="{44BA1539-3124-4820-B2FE-236F54C26204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0" name="Прямая соединительная линия 19">
              <a:extLst>
                <a:ext uri="{FF2B5EF4-FFF2-40B4-BE49-F238E27FC236}">
                  <a16:creationId xmlns="" xmlns:a16="http://schemas.microsoft.com/office/drawing/2014/main" id="{CB183616-2D1D-48D5-9B13-FC4051BFA0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Группа 20">
              <a:extLst>
                <a:ext uri="{FF2B5EF4-FFF2-40B4-BE49-F238E27FC236}">
                  <a16:creationId xmlns="" xmlns:a16="http://schemas.microsoft.com/office/drawing/2014/main" id="{538C4176-58E9-49D0-A7F0-40AA7BB0BF54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3" name="Полилиния: фигура 22">
                <a:extLst>
                  <a:ext uri="{FF2B5EF4-FFF2-40B4-BE49-F238E27FC236}">
                    <a16:creationId xmlns="" xmlns:a16="http://schemas.microsoft.com/office/drawing/2014/main" id="{C586DAC7-C591-4A9F-88D7-14C2371ACB04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="" xmlns:a16="http://schemas.microsoft.com/office/drawing/2014/main" id="{D11A843F-64C2-405C-97D1-1D6F57576857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="" xmlns:a16="http://schemas.microsoft.com/office/drawing/2014/main" id="{BAA8CBC7-C3D8-441E-9207-3BEF0DA76DE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="" xmlns:a16="http://schemas.microsoft.com/office/drawing/2014/main" id="{57879BB4-70D8-4031-976E-FE2FBE1C2140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="" xmlns:a16="http://schemas.microsoft.com/office/drawing/2014/main" id="{24E8928B-5FA5-4199-91DA-FCD95810BE85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="" xmlns:a16="http://schemas.microsoft.com/office/drawing/2014/main" id="{BE67F2CB-BE16-463D-81A1-5F42D3130155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="" xmlns:a16="http://schemas.microsoft.com/office/drawing/2014/main" id="{720DDFE7-68E7-49CA-96FE-00D7C76564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="" xmlns:a16="http://schemas.microsoft.com/office/drawing/2014/main" id="{79D48777-029F-4375-A0DA-D686318C0259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="" xmlns:a16="http://schemas.microsoft.com/office/drawing/2014/main" id="{8E162AA0-54DD-46CB-BF82-221872CFE5B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="" xmlns:a16="http://schemas.microsoft.com/office/drawing/2014/main" id="{D93F355C-ED9F-4019-8649-9746F4CC3AE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="" xmlns:a16="http://schemas.microsoft.com/office/drawing/2014/main" id="{5E53E591-F636-48F0-9A92-5CB9D65F244C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="" xmlns:a16="http://schemas.microsoft.com/office/drawing/2014/main" id="{F9632D1F-3A2C-479E-9A81-FCDD9AA3CDA0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="" xmlns:a16="http://schemas.microsoft.com/office/drawing/2014/main" id="{6FA8F7AB-89BD-4C2E-9D47-5D4024B80DD6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="" xmlns:a16="http://schemas.microsoft.com/office/drawing/2014/main" id="{EFF3C25A-5AA6-4D3F-A064-7745070C043E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="" xmlns:a16="http://schemas.microsoft.com/office/drawing/2014/main" id="{23570844-8B6F-44CE-B02A-B3413FB21EE5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63372A20-8481-4B89-BC37-62E42ABF948F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689ED1CC-74F4-45C3-A0A0-DA64414C8180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537EA443-C24C-4612-AA5F-BEF0F86EC53F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="" xmlns:a16="http://schemas.microsoft.com/office/drawing/2014/main" id="{436EA9CE-EA9D-4A42-9F1F-BCFE135F35B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="" xmlns:a16="http://schemas.microsoft.com/office/drawing/2014/main" id="{B1D22642-E14A-4F58-ABF7-A82A544AB04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="" xmlns:a16="http://schemas.microsoft.com/office/drawing/2014/main" id="{F771D413-371A-430C-87CA-D30422F1AA1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="" xmlns:a16="http://schemas.microsoft.com/office/drawing/2014/main" id="{66F77007-25BF-4F1F-88EE-E9CDBED73D70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="" xmlns:a16="http://schemas.microsoft.com/office/drawing/2014/main" id="{94E88036-AD10-45E6-AECE-9C822594B82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="" xmlns:a16="http://schemas.microsoft.com/office/drawing/2014/main" id="{3371EF03-1AE6-468E-8511-B539CD0BD9A7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="" xmlns:a16="http://schemas.microsoft.com/office/drawing/2014/main" id="{88A9FCD2-5EA8-4771-B4D6-77E7EFB69B0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="" xmlns:a16="http://schemas.microsoft.com/office/drawing/2014/main" id="{4A8B91A6-1114-410E-A7A9-3EEAAEDB7F87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="" xmlns:a16="http://schemas.microsoft.com/office/drawing/2014/main" id="{6F2209EA-5B97-479E-A0CC-9E33002B306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2" name="Полилиния: фигура 21">
              <a:extLst>
                <a:ext uri="{FF2B5EF4-FFF2-40B4-BE49-F238E27FC236}">
                  <a16:creationId xmlns="" xmlns:a16="http://schemas.microsoft.com/office/drawing/2014/main" id="{6331622D-D64F-4C98-83A6-6CBADC08097E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50" name="Овал 49">
            <a:extLst>
              <a:ext uri="{FF2B5EF4-FFF2-40B4-BE49-F238E27FC236}">
                <a16:creationId xmlns="" xmlns:a16="http://schemas.microsoft.com/office/drawing/2014/main" id="{FA248C36-3767-4C92-B866-4C87F77A267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="" xmlns:a16="http://schemas.microsoft.com/office/drawing/2014/main" id="{A0CABF04-CD1F-47A5-813D-B76EDA3A02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=""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10.06.2023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=""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=""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=""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7" name="Группа 16">
            <a:extLst>
              <a:ext uri="{FF2B5EF4-FFF2-40B4-BE49-F238E27FC236}">
                <a16:creationId xmlns="" xmlns:a16="http://schemas.microsoft.com/office/drawing/2014/main" id="{74A0CE40-45F7-4376-8309-8AD36F8DC72E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8" name="Прямая соединительная линия 17">
              <a:extLst>
                <a:ext uri="{FF2B5EF4-FFF2-40B4-BE49-F238E27FC236}">
                  <a16:creationId xmlns="" xmlns:a16="http://schemas.microsoft.com/office/drawing/2014/main" id="{71E70FD2-8A89-4D91-A927-1531A494EC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Группа 18">
              <a:extLst>
                <a:ext uri="{FF2B5EF4-FFF2-40B4-BE49-F238E27FC236}">
                  <a16:creationId xmlns="" xmlns:a16="http://schemas.microsoft.com/office/drawing/2014/main" id="{BD6E6637-E4B5-4F0D-8415-68469CE68DA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1" name="Полилиния: фигура 20">
                <a:extLst>
                  <a:ext uri="{FF2B5EF4-FFF2-40B4-BE49-F238E27FC236}">
                    <a16:creationId xmlns="" xmlns:a16="http://schemas.microsoft.com/office/drawing/2014/main" id="{A34E14D1-D676-4E2F-9E74-45AD9CC1A66A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="" xmlns:a16="http://schemas.microsoft.com/office/drawing/2014/main" id="{7C16DD6A-DADD-4E51-97FD-EC3966A978CC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="" xmlns:a16="http://schemas.microsoft.com/office/drawing/2014/main" id="{290C3029-A1B6-4D27-8970-D1B41E0818DC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="" xmlns:a16="http://schemas.microsoft.com/office/drawing/2014/main" id="{0668E8EC-33A2-41B7-BE70-3EE51ADB88EB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="" xmlns:a16="http://schemas.microsoft.com/office/drawing/2014/main" id="{247A959C-2A67-46FC-86CF-38DE5CA0AF7E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="" xmlns:a16="http://schemas.microsoft.com/office/drawing/2014/main" id="{0B2236EF-9C28-4AB5-8AAE-7AF093BCEEC0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="" xmlns:a16="http://schemas.microsoft.com/office/drawing/2014/main" id="{8B9F636E-B40A-42AA-9A0A-E5CE2C830834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="" xmlns:a16="http://schemas.microsoft.com/office/drawing/2014/main" id="{6E37791E-AD2A-42AD-9ED5-B0C161092FE1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="" xmlns:a16="http://schemas.microsoft.com/office/drawing/2014/main" id="{F698A4F7-B40F-48BB-B527-37AED532CE99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="" xmlns:a16="http://schemas.microsoft.com/office/drawing/2014/main" id="{2093907D-1D0E-4410-9C0B-C8C10F460B95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="" xmlns:a16="http://schemas.microsoft.com/office/drawing/2014/main" id="{67DCEFA3-78E6-434E-9243-A253D96A456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="" xmlns:a16="http://schemas.microsoft.com/office/drawing/2014/main" id="{6866780F-F71A-4927-AFDF-0F1863203190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="" xmlns:a16="http://schemas.microsoft.com/office/drawing/2014/main" id="{B82F8E77-67D0-4119-821B-1B5BC6FD9421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="" xmlns:a16="http://schemas.microsoft.com/office/drawing/2014/main" id="{845C6A5A-0025-4F8B-8F2F-A7EABBADCEC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="" xmlns:a16="http://schemas.microsoft.com/office/drawing/2014/main" id="{B62821CB-B3B8-44F8-9C00-8EE48DAD4FD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="" xmlns:a16="http://schemas.microsoft.com/office/drawing/2014/main" id="{645379EB-0A03-4C15-9C83-B4FFA3251ADD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="" xmlns:a16="http://schemas.microsoft.com/office/drawing/2014/main" id="{06D37DA9-FEA6-4E91-B22F-B8521284A8B8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7BB4DA16-7041-4CA9-AAB5-125752E5B642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98BA0103-9E61-4E52-A0AA-63626BD6B515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E989B6E3-3A1D-4091-84CD-83EBF204E138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="" xmlns:a16="http://schemas.microsoft.com/office/drawing/2014/main" id="{81C9D8F5-FE2F-4B2A-91D2-600C7CE1EA2A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="" xmlns:a16="http://schemas.microsoft.com/office/drawing/2014/main" id="{FA4BA128-E6E8-4695-A911-8AA9F8E02A01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="" xmlns:a16="http://schemas.microsoft.com/office/drawing/2014/main" id="{4D315F7C-9423-4932-98F9-1B3E34F2F383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="" xmlns:a16="http://schemas.microsoft.com/office/drawing/2014/main" id="{ED1D1A4E-2E2E-443B-BECD-29902D513FD4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="" xmlns:a16="http://schemas.microsoft.com/office/drawing/2014/main" id="{3DEF60A4-3D98-4E86-A638-CB4FF3218BC5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="" xmlns:a16="http://schemas.microsoft.com/office/drawing/2014/main" id="{6AE00CF2-B1D8-4E9D-AA10-664D52FA4953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="" xmlns:a16="http://schemas.microsoft.com/office/drawing/2014/main" id="{34B91140-FDE4-4001-84AD-714C53330A9F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0" name="Полилиния: фигура 19">
              <a:extLst>
                <a:ext uri="{FF2B5EF4-FFF2-40B4-BE49-F238E27FC236}">
                  <a16:creationId xmlns="" xmlns:a16="http://schemas.microsoft.com/office/drawing/2014/main" id="{73635B79-9983-4885-B729-3864D0D3D926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8" name="Овал 47">
            <a:extLst>
              <a:ext uri="{FF2B5EF4-FFF2-40B4-BE49-F238E27FC236}">
                <a16:creationId xmlns="" xmlns:a16="http://schemas.microsoft.com/office/drawing/2014/main" id="{8C839763-5ABE-4C00-9A12-9EB1E959774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33141A47-311D-458F-AA53-EBDC50AB80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=""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=""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=""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6B3B62AE-8805-4665-851B-012367F69113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1" name="Прямая соединительная линия 10">
              <a:extLst>
                <a:ext uri="{FF2B5EF4-FFF2-40B4-BE49-F238E27FC236}">
                  <a16:creationId xmlns="" xmlns:a16="http://schemas.microsoft.com/office/drawing/2014/main" id="{DC0FC0D3-ACA9-4B5F-89C1-7C0F9A837A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Группа 11">
              <a:extLst>
                <a:ext uri="{FF2B5EF4-FFF2-40B4-BE49-F238E27FC236}">
                  <a16:creationId xmlns="" xmlns:a16="http://schemas.microsoft.com/office/drawing/2014/main" id="{B201969A-E229-4703-8C26-CEAD723AB404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4" name="Полилиния: фигура 13">
                <a:extLst>
                  <a:ext uri="{FF2B5EF4-FFF2-40B4-BE49-F238E27FC236}">
                    <a16:creationId xmlns="" xmlns:a16="http://schemas.microsoft.com/office/drawing/2014/main" id="{4AC84EE9-DB63-4F7F-A634-D4E0F3C505FA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: фигура 14">
                <a:extLst>
                  <a:ext uri="{FF2B5EF4-FFF2-40B4-BE49-F238E27FC236}">
                    <a16:creationId xmlns="" xmlns:a16="http://schemas.microsoft.com/office/drawing/2014/main" id="{9CF47A7C-2486-439A-91BF-447053F55E8D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: фигура 15">
                <a:extLst>
                  <a:ext uri="{FF2B5EF4-FFF2-40B4-BE49-F238E27FC236}">
                    <a16:creationId xmlns="" xmlns:a16="http://schemas.microsoft.com/office/drawing/2014/main" id="{A50A1591-22FD-4F1D-B358-185D84AA5E6C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: фигура 16">
                <a:extLst>
                  <a:ext uri="{FF2B5EF4-FFF2-40B4-BE49-F238E27FC236}">
                    <a16:creationId xmlns="" xmlns:a16="http://schemas.microsoft.com/office/drawing/2014/main" id="{A98C59AE-A663-418C-BA01-9B4D094C0DFE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: фигура 17">
                <a:extLst>
                  <a:ext uri="{FF2B5EF4-FFF2-40B4-BE49-F238E27FC236}">
                    <a16:creationId xmlns="" xmlns:a16="http://schemas.microsoft.com/office/drawing/2014/main" id="{683DB6A0-90C3-46C7-84F0-05A5DD1C5B85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="" xmlns:a16="http://schemas.microsoft.com/office/drawing/2014/main" id="{B56BFCBF-FE0A-4DDF-A5F8-D75BE1953192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: фигура 19">
                <a:extLst>
                  <a:ext uri="{FF2B5EF4-FFF2-40B4-BE49-F238E27FC236}">
                    <a16:creationId xmlns="" xmlns:a16="http://schemas.microsoft.com/office/drawing/2014/main" id="{A4541563-FEA5-48BC-ADA5-7BFBFD88F78E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="" xmlns:a16="http://schemas.microsoft.com/office/drawing/2014/main" id="{9DCBF8ED-B942-4382-89AD-8EB4F25ABA1D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="" xmlns:a16="http://schemas.microsoft.com/office/drawing/2014/main" id="{FD4B9431-4996-4566-902A-B7175AE6BD55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="" xmlns:a16="http://schemas.microsoft.com/office/drawing/2014/main" id="{753A90CE-AA80-46C5-9BE0-901DFE447B93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="" xmlns:a16="http://schemas.microsoft.com/office/drawing/2014/main" id="{6C83A3D1-85AB-4E4D-BE89-9F0AA584125D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="" xmlns:a16="http://schemas.microsoft.com/office/drawing/2014/main" id="{CE1DFFBA-C9E8-4D84-90C3-0DB3574A124A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="" xmlns:a16="http://schemas.microsoft.com/office/drawing/2014/main" id="{552081BD-DB45-41E4-8AC8-A9FCDB5ECCB9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="" xmlns:a16="http://schemas.microsoft.com/office/drawing/2014/main" id="{8EB8CA63-B69E-4CC0-9C7E-AE9A52F69CC4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="" xmlns:a16="http://schemas.microsoft.com/office/drawing/2014/main" id="{2E29C9AC-0A62-469A-BB5B-1BBC90F50267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="" xmlns:a16="http://schemas.microsoft.com/office/drawing/2014/main" id="{36C054C6-97BD-471B-A7DC-0935DAB2108F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="" xmlns:a16="http://schemas.microsoft.com/office/drawing/2014/main" id="{79B1DD2A-70A0-485F-B9FC-3B20F078694E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="" xmlns:a16="http://schemas.microsoft.com/office/drawing/2014/main" id="{B77049B9-DCBF-4485-A57E-F823D50FA6B5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="" xmlns:a16="http://schemas.microsoft.com/office/drawing/2014/main" id="{6A1CBC36-486A-4237-B422-57858443BAA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="" xmlns:a16="http://schemas.microsoft.com/office/drawing/2014/main" id="{6C41CED7-6FD5-432D-A2E4-213594DC8846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="" xmlns:a16="http://schemas.microsoft.com/office/drawing/2014/main" id="{245B7F32-5F26-4E18-B229-9E0826B394C1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="" xmlns:a16="http://schemas.microsoft.com/office/drawing/2014/main" id="{516CA0E6-29BE-4548-A288-5D1A9BB6E415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="" xmlns:a16="http://schemas.microsoft.com/office/drawing/2014/main" id="{67ABA86F-EE87-452A-851F-B0E906EAAF1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="" xmlns:a16="http://schemas.microsoft.com/office/drawing/2014/main" id="{63F0832B-B235-45E9-9743-9A2D1F0A916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468925D8-A835-4A1A-B900-92F758722E5D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7689FA15-A1A1-4E4A-AFAB-7F38B57672A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08665AD8-C9AD-4D31-892E-6A561F03AEEE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3" name="Полилиния: фигура 12">
              <a:extLst>
                <a:ext uri="{FF2B5EF4-FFF2-40B4-BE49-F238E27FC236}">
                  <a16:creationId xmlns="" xmlns:a16="http://schemas.microsoft.com/office/drawing/2014/main" id="{60DFF8B5-5D71-4337-956B-7663A3EAAC0C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1" name="Овал 40">
            <a:extLst>
              <a:ext uri="{FF2B5EF4-FFF2-40B4-BE49-F238E27FC236}">
                <a16:creationId xmlns="" xmlns:a16="http://schemas.microsoft.com/office/drawing/2014/main" id="{3BCB061B-0FA7-489A-A5E0-2C9484FA3A8B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Рисунок 46">
            <a:extLst>
              <a:ext uri="{FF2B5EF4-FFF2-40B4-BE49-F238E27FC236}">
                <a16:creationId xmlns="" xmlns:a16="http://schemas.microsoft.com/office/drawing/2014/main" id="{B0F49FBD-FABC-4BC3-A1B9-71F165FF23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=""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10.06.2023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=""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=""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="" xmlns:a16="http://schemas.microsoft.com/office/drawing/2014/main" id="{B72A24EE-B7BC-44C8-B32B-695094554CD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8" name="Группа 47">
            <a:extLst>
              <a:ext uri="{FF2B5EF4-FFF2-40B4-BE49-F238E27FC236}">
                <a16:creationId xmlns="" xmlns:a16="http://schemas.microsoft.com/office/drawing/2014/main" id="{03C13EBB-0421-4D3B-A4CB-215A0EE3BF3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49" name="Прямая соединительная линия 48">
              <a:extLst>
                <a:ext uri="{FF2B5EF4-FFF2-40B4-BE49-F238E27FC236}">
                  <a16:creationId xmlns="" xmlns:a16="http://schemas.microsoft.com/office/drawing/2014/main" id="{8863914E-ABE1-475A-AE9F-691A85326C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Группа 49">
              <a:extLst>
                <a:ext uri="{FF2B5EF4-FFF2-40B4-BE49-F238E27FC236}">
                  <a16:creationId xmlns="" xmlns:a16="http://schemas.microsoft.com/office/drawing/2014/main" id="{B38B827A-EB96-4E7D-8A5C-69A0E64543EB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52" name="Полилиния: фигура 51">
                <a:extLst>
                  <a:ext uri="{FF2B5EF4-FFF2-40B4-BE49-F238E27FC236}">
                    <a16:creationId xmlns="" xmlns:a16="http://schemas.microsoft.com/office/drawing/2014/main" id="{81DC4C26-336C-4B87-A0C6-5DE76A5ACF45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="" xmlns:a16="http://schemas.microsoft.com/office/drawing/2014/main" id="{584B42B9-C2F3-4C28-A4EE-B469652DEDD7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="" xmlns:a16="http://schemas.microsoft.com/office/drawing/2014/main" id="{6543B6CB-775C-4930-B251-A7B6E5CFA7D6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="" xmlns:a16="http://schemas.microsoft.com/office/drawing/2014/main" id="{7E7FB161-6158-4387-9EC3-C19072B6E4DF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="" xmlns:a16="http://schemas.microsoft.com/office/drawing/2014/main" id="{FB30DAA5-C71B-4F5D-8227-A57BC68C96C0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="" xmlns:a16="http://schemas.microsoft.com/office/drawing/2014/main" id="{568B411F-4D79-4370-AB54-F5F43D1996B8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="" xmlns:a16="http://schemas.microsoft.com/office/drawing/2014/main" id="{FE09E9B2-B754-4D78-9A27-EFAD77935D3F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="" xmlns:a16="http://schemas.microsoft.com/office/drawing/2014/main" id="{5E85C189-3618-4C97-B067-0B033FD11BC0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="" xmlns:a16="http://schemas.microsoft.com/office/drawing/2014/main" id="{78F09058-9C2F-41FA-8BA7-CDB5CEB86F54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="" xmlns:a16="http://schemas.microsoft.com/office/drawing/2014/main" id="{A40CE927-AFFB-44C6-A4B8-FE404C028703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="" xmlns:a16="http://schemas.microsoft.com/office/drawing/2014/main" id="{E5D6F939-BD26-4F9A-AE5A-4DDFB681742A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="" xmlns:a16="http://schemas.microsoft.com/office/drawing/2014/main" id="{4B63FD00-F354-4C7A-9AF0-07159512FDFE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="" xmlns:a16="http://schemas.microsoft.com/office/drawing/2014/main" id="{F06FCC35-F735-4EFB-8597-BB258A7F97B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: фигура 64">
                <a:extLst>
                  <a:ext uri="{FF2B5EF4-FFF2-40B4-BE49-F238E27FC236}">
                    <a16:creationId xmlns="" xmlns:a16="http://schemas.microsoft.com/office/drawing/2014/main" id="{301ED66D-E77A-4040-BE1A-01A45F455104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: фигура 65">
                <a:extLst>
                  <a:ext uri="{FF2B5EF4-FFF2-40B4-BE49-F238E27FC236}">
                    <a16:creationId xmlns="" xmlns:a16="http://schemas.microsoft.com/office/drawing/2014/main" id="{AE82E516-38E9-480A-A6E9-2E618D7CB85B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: фигура 66">
                <a:extLst>
                  <a:ext uri="{FF2B5EF4-FFF2-40B4-BE49-F238E27FC236}">
                    <a16:creationId xmlns="" xmlns:a16="http://schemas.microsoft.com/office/drawing/2014/main" id="{31A0FC18-886D-4444-8F4B-2273A62609EB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: фигура 67">
                <a:extLst>
                  <a:ext uri="{FF2B5EF4-FFF2-40B4-BE49-F238E27FC236}">
                    <a16:creationId xmlns="" xmlns:a16="http://schemas.microsoft.com/office/drawing/2014/main" id="{1801EF97-81DA-4D77-B243-3BCC85BF9A2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: фигура 68">
                <a:extLst>
                  <a:ext uri="{FF2B5EF4-FFF2-40B4-BE49-F238E27FC236}">
                    <a16:creationId xmlns="" xmlns:a16="http://schemas.microsoft.com/office/drawing/2014/main" id="{CB9F89A2-779D-4C06-A88F-8CDD8F4C103B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: фигура 69">
                <a:extLst>
                  <a:ext uri="{FF2B5EF4-FFF2-40B4-BE49-F238E27FC236}">
                    <a16:creationId xmlns="" xmlns:a16="http://schemas.microsoft.com/office/drawing/2014/main" id="{81C99C55-B815-45FD-9E53-1D037FECA488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: фигура 70">
                <a:extLst>
                  <a:ext uri="{FF2B5EF4-FFF2-40B4-BE49-F238E27FC236}">
                    <a16:creationId xmlns="" xmlns:a16="http://schemas.microsoft.com/office/drawing/2014/main" id="{60850325-A16D-467F-9F79-282B9104DA9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: фигура 71">
                <a:extLst>
                  <a:ext uri="{FF2B5EF4-FFF2-40B4-BE49-F238E27FC236}">
                    <a16:creationId xmlns="" xmlns:a16="http://schemas.microsoft.com/office/drawing/2014/main" id="{CF664506-7ADD-4EE2-BBAA-19443BE121C8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: фигура 72">
                <a:extLst>
                  <a:ext uri="{FF2B5EF4-FFF2-40B4-BE49-F238E27FC236}">
                    <a16:creationId xmlns="" xmlns:a16="http://schemas.microsoft.com/office/drawing/2014/main" id="{140FE9C5-2A74-4ACE-AEB0-0C7749D40AEF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: фигура 73">
                <a:extLst>
                  <a:ext uri="{FF2B5EF4-FFF2-40B4-BE49-F238E27FC236}">
                    <a16:creationId xmlns="" xmlns:a16="http://schemas.microsoft.com/office/drawing/2014/main" id="{03C61886-A919-4258-876C-F2ACB84D4912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: фигура 74">
                <a:extLst>
                  <a:ext uri="{FF2B5EF4-FFF2-40B4-BE49-F238E27FC236}">
                    <a16:creationId xmlns="" xmlns:a16="http://schemas.microsoft.com/office/drawing/2014/main" id="{12C7DAD4-1FC3-4929-ACD3-E137A0E4F7B7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: фигура 75">
                <a:extLst>
                  <a:ext uri="{FF2B5EF4-FFF2-40B4-BE49-F238E27FC236}">
                    <a16:creationId xmlns="" xmlns:a16="http://schemas.microsoft.com/office/drawing/2014/main" id="{5871194C-FA1E-4D43-860D-8010D250A329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: фигура 76">
                <a:extLst>
                  <a:ext uri="{FF2B5EF4-FFF2-40B4-BE49-F238E27FC236}">
                    <a16:creationId xmlns="" xmlns:a16="http://schemas.microsoft.com/office/drawing/2014/main" id="{0C954D64-69F5-4CBB-A5E3-BEBB25109561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: фигура 77">
                <a:extLst>
                  <a:ext uri="{FF2B5EF4-FFF2-40B4-BE49-F238E27FC236}">
                    <a16:creationId xmlns="" xmlns:a16="http://schemas.microsoft.com/office/drawing/2014/main" id="{B633A84D-D3D7-479A-ADD1-5E00CF418F8B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51" name="Полилиния: фигура 50">
              <a:extLst>
                <a:ext uri="{FF2B5EF4-FFF2-40B4-BE49-F238E27FC236}">
                  <a16:creationId xmlns="" xmlns:a16="http://schemas.microsoft.com/office/drawing/2014/main" id="{83BD4F86-95EA-42A6-9343-544FE514BD96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="" xmlns:a16="http://schemas.microsoft.com/office/drawing/2014/main" id="{67C9948E-A1EA-460F-9A76-81A3640791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401A13D4-D795-4C95-9FBE-019C087D7A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2" y="4"/>
            <a:ext cx="6096000" cy="6858000"/>
          </a:xfrm>
        </p:spPr>
        <p:txBody>
          <a:bodyPr/>
          <a:lstStyle>
            <a:lvl1pPr marL="0" indent="0">
              <a:buNone/>
              <a:defRPr sz="2025"/>
            </a:lvl1pPr>
            <a:lvl2pPr marL="289378" indent="0">
              <a:buNone/>
              <a:defRPr sz="1773"/>
            </a:lvl2pPr>
            <a:lvl3pPr marL="578755" indent="0">
              <a:buNone/>
              <a:defRPr sz="1520"/>
            </a:lvl3pPr>
            <a:lvl4pPr marL="868132" indent="0">
              <a:buNone/>
              <a:defRPr sz="1266"/>
            </a:lvl4pPr>
            <a:lvl5pPr marL="1157510" indent="0">
              <a:buNone/>
              <a:defRPr sz="1266"/>
            </a:lvl5pPr>
            <a:lvl6pPr marL="1446887" indent="0">
              <a:buNone/>
              <a:defRPr sz="1266"/>
            </a:lvl6pPr>
            <a:lvl7pPr marL="1736266" indent="0">
              <a:buNone/>
              <a:defRPr sz="1266"/>
            </a:lvl7pPr>
            <a:lvl8pPr marL="2025644" indent="0">
              <a:buNone/>
              <a:defRPr sz="1266"/>
            </a:lvl8pPr>
            <a:lvl9pPr marL="2315021" indent="0">
              <a:buNone/>
              <a:defRPr sz="1266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="" xmlns:a16="http://schemas.microsoft.com/office/drawing/2014/main" id="{4977BEF0-7746-4C7D-A30A-680896F29AEB}"/>
              </a:ext>
            </a:extLst>
          </p:cNvPr>
          <p:cNvSpPr/>
          <p:nvPr/>
        </p:nvSpPr>
        <p:spPr>
          <a:xfrm>
            <a:off x="6096002" y="4"/>
            <a:ext cx="6096000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141"/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="" xmlns:a16="http://schemas.microsoft.com/office/drawing/2014/main" id="{F6A2B93E-6C78-4911-8422-3978998488F1}"/>
              </a:ext>
            </a:extLst>
          </p:cNvPr>
          <p:cNvSpPr/>
          <p:nvPr userDrawn="1"/>
        </p:nvSpPr>
        <p:spPr>
          <a:xfrm>
            <a:off x="-111760" y="3922529"/>
            <a:ext cx="6207759" cy="165454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=""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7" name="Овал 16">
            <a:extLst>
              <a:ext uri="{FF2B5EF4-FFF2-40B4-BE49-F238E27FC236}">
                <a16:creationId xmlns="" xmlns:a16="http://schemas.microsoft.com/office/drawing/2014/main" id="{4B299883-1D1F-424D-8C4A-B0B2FEF48C18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Номер слайда 5">
            <a:extLst>
              <a:ext uri="{FF2B5EF4-FFF2-40B4-BE49-F238E27FC236}">
                <a16:creationId xmlns=""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9" name="Группа 18">
            <a:extLst>
              <a:ext uri="{FF2B5EF4-FFF2-40B4-BE49-F238E27FC236}">
                <a16:creationId xmlns="" xmlns:a16="http://schemas.microsoft.com/office/drawing/2014/main" id="{5D4101FF-9187-488D-8E8F-65067306874A}"/>
              </a:ext>
            </a:extLst>
          </p:cNvPr>
          <p:cNvGrpSpPr/>
          <p:nvPr userDrawn="1"/>
        </p:nvGrpSpPr>
        <p:grpSpPr>
          <a:xfrm>
            <a:off x="122131" y="478142"/>
            <a:ext cx="5973868" cy="391783"/>
            <a:chOff x="122130" y="196115"/>
            <a:chExt cx="9001932" cy="590372"/>
          </a:xfrm>
          <a:solidFill>
            <a:schemeClr val="bg1"/>
          </a:solidFill>
        </p:grpSpPr>
        <p:cxnSp>
          <p:nvCxnSpPr>
            <p:cNvPr id="20" name="Прямая соединительная линия 19">
              <a:extLst>
                <a:ext uri="{FF2B5EF4-FFF2-40B4-BE49-F238E27FC236}">
                  <a16:creationId xmlns="" xmlns:a16="http://schemas.microsoft.com/office/drawing/2014/main" id="{1FEE6B64-D8B3-45CA-9D7D-BD2844FC30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7855738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Группа 20">
              <a:extLst>
                <a:ext uri="{FF2B5EF4-FFF2-40B4-BE49-F238E27FC236}">
                  <a16:creationId xmlns="" xmlns:a16="http://schemas.microsoft.com/office/drawing/2014/main" id="{43C640EE-8170-4650-AD96-5620705DCB9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3" name="Полилиния: фигура 22">
                <a:extLst>
                  <a:ext uri="{FF2B5EF4-FFF2-40B4-BE49-F238E27FC236}">
                    <a16:creationId xmlns="" xmlns:a16="http://schemas.microsoft.com/office/drawing/2014/main" id="{080943B3-DDAA-4C24-B9B9-16EBE9F3D2EB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="" xmlns:a16="http://schemas.microsoft.com/office/drawing/2014/main" id="{3F9F57B4-3ED5-47B4-9175-C8BD373D6452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="" xmlns:a16="http://schemas.microsoft.com/office/drawing/2014/main" id="{27596BB6-A06E-4FBA-81BE-ACA16A21ACBB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="" xmlns:a16="http://schemas.microsoft.com/office/drawing/2014/main" id="{F89A4CCA-888B-4B98-A73D-7D7E48090F51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="" xmlns:a16="http://schemas.microsoft.com/office/drawing/2014/main" id="{20E5061E-278C-4E27-A8A4-3BD722FFD50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="" xmlns:a16="http://schemas.microsoft.com/office/drawing/2014/main" id="{D7E241C7-4567-4163-8CD5-09BAB6C9D4F7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="" xmlns:a16="http://schemas.microsoft.com/office/drawing/2014/main" id="{0201FBD3-5754-4363-AE04-579991B83E78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="" xmlns:a16="http://schemas.microsoft.com/office/drawing/2014/main" id="{0D5C671B-6A16-4FE3-B992-D8D5EE0A9763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="" xmlns:a16="http://schemas.microsoft.com/office/drawing/2014/main" id="{4CF4F389-C70B-45FE-8173-B389EAEA0081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="" xmlns:a16="http://schemas.microsoft.com/office/drawing/2014/main" id="{EB755E7A-42EE-48C8-9B1E-DE6AB8042097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="" xmlns:a16="http://schemas.microsoft.com/office/drawing/2014/main" id="{A050F851-5D81-4A5B-9013-1D835A7F6B52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="" xmlns:a16="http://schemas.microsoft.com/office/drawing/2014/main" id="{C717DDC5-F0D7-431B-935C-440B32051601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="" xmlns:a16="http://schemas.microsoft.com/office/drawing/2014/main" id="{EA4CA1DA-FA0E-4188-A053-A5F96A9FAA54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="" xmlns:a16="http://schemas.microsoft.com/office/drawing/2014/main" id="{18AECCB5-2B9B-4D79-B16C-F937FE1F5908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="" xmlns:a16="http://schemas.microsoft.com/office/drawing/2014/main" id="{D679CB37-9623-44FE-8FC4-8AC4B9F36DC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486972CF-AFB5-4820-914D-88CB7DCAB137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80F2039C-2A6E-4C40-B4BE-776A8EB9DDFC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37A9C45B-F930-48D6-B20F-14E5810431BA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="" xmlns:a16="http://schemas.microsoft.com/office/drawing/2014/main" id="{6D6B480D-2260-4434-B19E-890CB7F6A3D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="" xmlns:a16="http://schemas.microsoft.com/office/drawing/2014/main" id="{BAB537E9-216B-4464-AD59-8348CBA00240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="" xmlns:a16="http://schemas.microsoft.com/office/drawing/2014/main" id="{CF29B894-04E7-44A9-9E51-E448DD73555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="" xmlns:a16="http://schemas.microsoft.com/office/drawing/2014/main" id="{C86B1162-104E-4B2F-A504-3094551A5E72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="" xmlns:a16="http://schemas.microsoft.com/office/drawing/2014/main" id="{2D5E8BD1-4288-4FE8-BD02-5423D1DE3408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="" xmlns:a16="http://schemas.microsoft.com/office/drawing/2014/main" id="{95378A47-CFBE-4F5A-BB9F-2993A4880F5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="" xmlns:a16="http://schemas.microsoft.com/office/drawing/2014/main" id="{EE5C1F48-2982-42DF-9A68-77CD4A984237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="" xmlns:a16="http://schemas.microsoft.com/office/drawing/2014/main" id="{E20D6485-5848-4562-BF61-C3AA7F8F296D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="" xmlns:a16="http://schemas.microsoft.com/office/drawing/2014/main" id="{AFC00DA4-9CDE-4316-B63B-38EEB3CEEFF0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2" name="Полилиния: фигура 21">
              <a:extLst>
                <a:ext uri="{FF2B5EF4-FFF2-40B4-BE49-F238E27FC236}">
                  <a16:creationId xmlns="" xmlns:a16="http://schemas.microsoft.com/office/drawing/2014/main" id="{E5133A58-0A93-433D-9697-20C2BBE9AB8E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=""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AB09D5EE-94B3-40E3-9F78-BA0CDA0C2F96}"/>
              </a:ext>
            </a:extLst>
          </p:cNvPr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4" name="Прямая соединительная линия 13">
              <a:extLst>
                <a:ext uri="{FF2B5EF4-FFF2-40B4-BE49-F238E27FC236}">
                  <a16:creationId xmlns="" xmlns:a16="http://schemas.microsoft.com/office/drawing/2014/main" id="{587B050D-3587-4917-8898-FD51BBF01E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Группа 15">
              <a:extLst>
                <a:ext uri="{FF2B5EF4-FFF2-40B4-BE49-F238E27FC236}">
                  <a16:creationId xmlns="" xmlns:a16="http://schemas.microsoft.com/office/drawing/2014/main" id="{CC38B3BB-A3A4-4978-9CC6-31DB304C115D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8" name="Полилиния: фигура 17">
                <a:extLst>
                  <a:ext uri="{FF2B5EF4-FFF2-40B4-BE49-F238E27FC236}">
                    <a16:creationId xmlns="" xmlns:a16="http://schemas.microsoft.com/office/drawing/2014/main" id="{9E54BBD2-194D-4503-B0CE-923F51CC6AE2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="" xmlns:a16="http://schemas.microsoft.com/office/drawing/2014/main" id="{0F7571CD-C0E4-4B2E-AE04-DBF78C30FD70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="" xmlns:a16="http://schemas.microsoft.com/office/drawing/2014/main" id="{6150A85A-D60C-44FE-824B-9482396CAADB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="" xmlns:a16="http://schemas.microsoft.com/office/drawing/2014/main" id="{90BA8D6B-A6DD-4A65-9F52-1C252D231BA8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="" xmlns:a16="http://schemas.microsoft.com/office/drawing/2014/main" id="{4F61E698-FA93-4640-8085-B93FA2DE2C1E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="" xmlns:a16="http://schemas.microsoft.com/office/drawing/2014/main" id="{8C584444-4D30-40AA-BBFD-939D3FEB5AFF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="" xmlns:a16="http://schemas.microsoft.com/office/drawing/2014/main" id="{E02CA1B3-8EB0-42E0-9119-A7982EF99277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="" xmlns:a16="http://schemas.microsoft.com/office/drawing/2014/main" id="{6B641114-987E-4CFD-AFCE-550E45517C2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="" xmlns:a16="http://schemas.microsoft.com/office/drawing/2014/main" id="{26E1B279-C630-4027-A612-85EF8AF67DE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="" xmlns:a16="http://schemas.microsoft.com/office/drawing/2014/main" id="{7975D2D3-65E0-43A8-B7D3-181446DB8B9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="" xmlns:a16="http://schemas.microsoft.com/office/drawing/2014/main" id="{1AD041EB-6E40-4A27-884C-DBC7005F6B24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="" xmlns:a16="http://schemas.microsoft.com/office/drawing/2014/main" id="{CFC0C9DA-6C3E-4BB0-AB48-CBB79A4CBE3B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="" xmlns:a16="http://schemas.microsoft.com/office/drawing/2014/main" id="{908A2909-EBCF-46C1-9605-BDB3882FFFEA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="" xmlns:a16="http://schemas.microsoft.com/office/drawing/2014/main" id="{5467A346-4E1B-4615-AAAE-D088CFAAE8F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="" xmlns:a16="http://schemas.microsoft.com/office/drawing/2014/main" id="{7F4DF10F-9D4B-4B36-BD7A-42D8F50C75E0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="" xmlns:a16="http://schemas.microsoft.com/office/drawing/2014/main" id="{95EFF8BD-14FF-425B-B979-5F25A5221E5D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="" xmlns:a16="http://schemas.microsoft.com/office/drawing/2014/main" id="{1D7BED1E-8C3D-46BE-83F3-1CA0992AFEC0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="" xmlns:a16="http://schemas.microsoft.com/office/drawing/2014/main" id="{1BDF9094-DC1B-4EAA-949C-CC3B91FCE3B5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="" xmlns:a16="http://schemas.microsoft.com/office/drawing/2014/main" id="{B11EE24A-473F-42ED-A554-9D181A73469F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="" xmlns:a16="http://schemas.microsoft.com/office/drawing/2014/main" id="{A02AAF00-505E-48AC-AA43-D4282FC1054C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="" xmlns:a16="http://schemas.microsoft.com/office/drawing/2014/main" id="{6D8FDFF9-EA0A-4BDF-9A1E-7DD9156C7385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="" xmlns:a16="http://schemas.microsoft.com/office/drawing/2014/main" id="{DD4AA00D-F7DC-4D8D-983B-34BAFE174C1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="" xmlns:a16="http://schemas.microsoft.com/office/drawing/2014/main" id="{80BF004F-5152-4DEC-B976-F0E4B41CB3AD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="" xmlns:a16="http://schemas.microsoft.com/office/drawing/2014/main" id="{816536F7-10BD-4C60-AFA7-81916E0F88B9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="" xmlns:a16="http://schemas.microsoft.com/office/drawing/2014/main" id="{0ACF2A25-F1EE-4CED-A577-CD6BF1F96FDF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="" xmlns:a16="http://schemas.microsoft.com/office/drawing/2014/main" id="{52D682C3-5D37-4E2E-A3E4-97F42177D8CD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="" xmlns:a16="http://schemas.microsoft.com/office/drawing/2014/main" id="{41243F19-D0DA-42F9-92BD-F4BB1CEF54BF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7" name="Полилиния: фигура 16">
              <a:extLst>
                <a:ext uri="{FF2B5EF4-FFF2-40B4-BE49-F238E27FC236}">
                  <a16:creationId xmlns="" xmlns:a16="http://schemas.microsoft.com/office/drawing/2014/main" id="{0C716C8C-01E5-4AA3-8EBD-254FCD5B80B4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8" name="Овал 7">
            <a:extLst>
              <a:ext uri="{FF2B5EF4-FFF2-40B4-BE49-F238E27FC236}">
                <a16:creationId xmlns="" xmlns:a16="http://schemas.microsoft.com/office/drawing/2014/main" id="{70574609-907F-44DE-9768-8362E6FEA1D5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 userDrawn="1">
          <p15:clr>
            <a:srgbClr val="F26B43"/>
          </p15:clr>
        </p15:guide>
        <p15:guide id="26" orient="horz" pos="640" userDrawn="1">
          <p15:clr>
            <a:srgbClr val="F26B43"/>
          </p15:clr>
        </p15:guide>
        <p15:guide id="2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=""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Uniorb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Задача 12. Сервис планирования передачи данных</a:t>
            </a:r>
          </a:p>
          <a:p>
            <a:r>
              <a:rPr lang="ru-RU" dirty="0"/>
              <a:t>от космических аппаратов на земные станции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="" xmlns:a16="http://schemas.microsoft.com/office/drawing/2014/main" id="{0EAAB3C9-4845-40BC-8333-EF8328832C5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4D0C7BBF-C85D-4BEF-8C56-CBAE1D12C6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531" y="3182453"/>
            <a:ext cx="1694313" cy="541641"/>
          </a:xfrm>
          <a:prstGeom prst="rect">
            <a:avLst/>
          </a:prstGeom>
        </p:spPr>
      </p:pic>
      <p:pic>
        <p:nvPicPr>
          <p:cNvPr id="8" name="Рисунок 7"/>
          <p:cNvPicPr>
            <a:picLocks noGrp="1" noChangeAspect="1"/>
          </p:cNvPicPr>
          <p:nvPr>
            <p:ph type="pic" sz="quarter" idx="1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sp>
        <p:nvSpPr>
          <p:cNvPr id="13" name="Заголовок 12">
            <a:extLst>
              <a:ext uri="{FF2B5EF4-FFF2-40B4-BE49-F238E27FC236}">
                <a16:creationId xmlns="" xmlns:a16="http://schemas.microsoft.com/office/drawing/2014/main" id="{277933ED-5999-45CA-B109-E2C7D2126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4047" y="3223848"/>
            <a:ext cx="6599103" cy="376138"/>
          </a:xfrm>
        </p:spPr>
        <p:txBody>
          <a:bodyPr/>
          <a:lstStyle/>
          <a:p>
            <a:pPr algn="ctr"/>
            <a:r>
              <a:rPr lang="ru-RU" sz="3600" dirty="0"/>
              <a:t>СПАСИБО ЗА ВНИМАНИЕ</a:t>
            </a:r>
          </a:p>
        </p:txBody>
      </p:sp>
      <p:sp>
        <p:nvSpPr>
          <p:cNvPr id="14" name="Номер слайда 13">
            <a:extLst>
              <a:ext uri="{FF2B5EF4-FFF2-40B4-BE49-F238E27FC236}">
                <a16:creationId xmlns="" xmlns:a16="http://schemas.microsoft.com/office/drawing/2014/main" id="{527419C7-2D54-441E-9488-E982B9BCCA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270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/>
          <p:cNvPicPr>
            <a:picLocks noGrp="1" noChangeAspect="1"/>
          </p:cNvPicPr>
          <p:nvPr>
            <p:ph type="pic" sz="quarter" idx="28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2" b="3102"/>
          <a:stretch>
            <a:fillRect/>
          </a:stretch>
        </p:blipFill>
        <p:spPr/>
      </p:pic>
      <p:pic>
        <p:nvPicPr>
          <p:cNvPr id="22" name="Рисунок 21"/>
          <p:cNvPicPr>
            <a:picLocks noGrp="1" noChangeAspect="1"/>
          </p:cNvPicPr>
          <p:nvPr>
            <p:ph type="pic" sz="quarter" idx="2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" b="3151"/>
          <a:stretch>
            <a:fillRect/>
          </a:stretch>
        </p:blipFill>
        <p:spPr/>
      </p:pic>
      <p:pic>
        <p:nvPicPr>
          <p:cNvPr id="23" name="Рисунок 22"/>
          <p:cNvPicPr>
            <a:picLocks noGrp="1" noChangeAspect="1"/>
          </p:cNvPicPr>
          <p:nvPr>
            <p:ph type="pic" sz="quarter" idx="3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" b="3151"/>
          <a:stretch>
            <a:fillRect/>
          </a:stretch>
        </p:blipFill>
        <p:spPr/>
      </p:pic>
      <p:sp>
        <p:nvSpPr>
          <p:cNvPr id="7" name="Заголовок 6">
            <a:extLst>
              <a:ext uri="{FF2B5EF4-FFF2-40B4-BE49-F238E27FC236}">
                <a16:creationId xmlns="" xmlns:a16="http://schemas.microsoft.com/office/drawing/2014/main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Uniorb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="" xmlns:a16="http://schemas.microsoft.com/office/drawing/2014/main" id="{400017D2-DA45-43AA-8A3B-14A3386CD15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ru-RU" dirty="0"/>
              <a:t>Альберт</a:t>
            </a:r>
          </a:p>
          <a:p>
            <a:r>
              <a:rPr lang="ru-RU" dirty="0"/>
              <a:t>Шайхутдинов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="" xmlns:a16="http://schemas.microsoft.com/office/drawing/2014/main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ru-RU" dirty="0"/>
              <a:t>Капитан</a:t>
            </a:r>
          </a:p>
          <a:p>
            <a:r>
              <a:rPr lang="en-US" dirty="0"/>
              <a:t>@</a:t>
            </a:r>
            <a:r>
              <a:rPr lang="en-US" dirty="0" err="1"/>
              <a:t>chivelazur</a:t>
            </a:r>
            <a:endParaRPr lang="ru-RU" dirty="0"/>
          </a:p>
          <a:p>
            <a:r>
              <a:rPr lang="en-US" dirty="0"/>
              <a:t>+7</a:t>
            </a:r>
            <a:r>
              <a:rPr lang="ru-RU" dirty="0"/>
              <a:t> </a:t>
            </a:r>
            <a:r>
              <a:rPr lang="en-US" dirty="0"/>
              <a:t>985</a:t>
            </a:r>
            <a:r>
              <a:rPr lang="ru-RU" dirty="0"/>
              <a:t> 4</a:t>
            </a:r>
            <a:r>
              <a:rPr lang="en-US" dirty="0"/>
              <a:t>66</a:t>
            </a:r>
            <a:r>
              <a:rPr lang="ru-RU" dirty="0"/>
              <a:t> </a:t>
            </a:r>
            <a:r>
              <a:rPr lang="en-US" dirty="0"/>
              <a:t>5805</a:t>
            </a:r>
            <a:endParaRPr lang="ru-RU" dirty="0"/>
          </a:p>
          <a:p>
            <a:endParaRPr lang="ru-RU" dirty="0"/>
          </a:p>
        </p:txBody>
      </p:sp>
      <p:sp>
        <p:nvSpPr>
          <p:cNvPr id="12" name="Текст 11">
            <a:extLst>
              <a:ext uri="{FF2B5EF4-FFF2-40B4-BE49-F238E27FC236}">
                <a16:creationId xmlns="" xmlns:a16="http://schemas.microsoft.com/office/drawing/2014/main" id="{B6072C83-98C3-45E3-A3EA-86E5725E233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67458" y="3458581"/>
            <a:ext cx="1843581" cy="2290095"/>
          </a:xfrm>
        </p:spPr>
        <p:txBody>
          <a:bodyPr/>
          <a:lstStyle/>
          <a:p>
            <a:r>
              <a:rPr lang="ru-RU" dirty="0"/>
              <a:t>Елена</a:t>
            </a:r>
          </a:p>
          <a:p>
            <a:r>
              <a:rPr lang="ru-RU" dirty="0"/>
              <a:t>Красулина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="" xmlns:a16="http://schemas.microsoft.com/office/drawing/2014/main" id="{ED548BF9-4D84-42F3-9601-D2E18E296B1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ru-RU" dirty="0"/>
              <a:t>Поддержка</a:t>
            </a:r>
          </a:p>
          <a:p>
            <a:r>
              <a:rPr lang="en-US" dirty="0"/>
              <a:t>@</a:t>
            </a:r>
            <a:r>
              <a:rPr lang="en-US" dirty="0" err="1"/>
              <a:t>positivecatcher</a:t>
            </a:r>
            <a:endParaRPr lang="ru-RU" dirty="0"/>
          </a:p>
          <a:p>
            <a:r>
              <a:rPr lang="ru-RU" dirty="0"/>
              <a:t>+7 981 806 2481</a:t>
            </a:r>
          </a:p>
          <a:p>
            <a:endParaRPr lang="ru-RU" dirty="0"/>
          </a:p>
        </p:txBody>
      </p:sp>
      <p:sp>
        <p:nvSpPr>
          <p:cNvPr id="14" name="Текст 13">
            <a:extLst>
              <a:ext uri="{FF2B5EF4-FFF2-40B4-BE49-F238E27FC236}">
                <a16:creationId xmlns="" xmlns:a16="http://schemas.microsoft.com/office/drawing/2014/main" id="{8EFC3DF9-5878-4CB0-AA26-C210734DE55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520349" y="3478527"/>
            <a:ext cx="1843581" cy="2290095"/>
          </a:xfrm>
        </p:spPr>
        <p:txBody>
          <a:bodyPr/>
          <a:lstStyle/>
          <a:p>
            <a:r>
              <a:rPr lang="ru-RU" dirty="0"/>
              <a:t>Владислав</a:t>
            </a:r>
          </a:p>
          <a:p>
            <a:r>
              <a:rPr lang="ru-RU" dirty="0"/>
              <a:t>Мещеряков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="" xmlns:a16="http://schemas.microsoft.com/office/drawing/2014/main" id="{A44ACCFB-9B88-43F3-B538-A4A9A459105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66644" y="4192124"/>
            <a:ext cx="2021196" cy="1576498"/>
          </a:xfrm>
        </p:spPr>
        <p:txBody>
          <a:bodyPr/>
          <a:lstStyle/>
          <a:p>
            <a:r>
              <a:rPr lang="ru-RU" dirty="0"/>
              <a:t>Аналитика</a:t>
            </a:r>
          </a:p>
          <a:p>
            <a:r>
              <a:rPr lang="en-US" sz="1200" dirty="0"/>
              <a:t>@</a:t>
            </a:r>
            <a:r>
              <a:rPr lang="en-US" dirty="0" err="1"/>
              <a:t>vladmeshcheryakov</a:t>
            </a:r>
            <a:endParaRPr lang="ru-RU" dirty="0"/>
          </a:p>
          <a:p>
            <a:r>
              <a:rPr lang="ru-RU" dirty="0"/>
              <a:t>+7 911 836 4495</a:t>
            </a:r>
          </a:p>
        </p:txBody>
      </p:sp>
      <p:sp>
        <p:nvSpPr>
          <p:cNvPr id="18" name="Номер слайда 17">
            <a:extLst>
              <a:ext uri="{FF2B5EF4-FFF2-40B4-BE49-F238E27FC236}">
                <a16:creationId xmlns="" xmlns:a16="http://schemas.microsoft.com/office/drawing/2014/main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=""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Общая идея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=""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22" name="Текст 5">
            <a:extLst>
              <a:ext uri="{FF2B5EF4-FFF2-40B4-BE49-F238E27FC236}">
                <a16:creationId xmlns="" xmlns:a16="http://schemas.microsoft.com/office/drawing/2014/main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05430" y="4385328"/>
            <a:ext cx="10987636" cy="600866"/>
          </a:xfrm>
          <a:prstGeom prst="rect">
            <a:avLst/>
          </a:prstGeom>
          <a:ln w="12700">
            <a:solidFill>
              <a:schemeClr val="bg1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ru-RU" dirty="0"/>
              <a:t>Событие - это фиксация некоторого факта. Входные данные преобразуются в последовательность событий, упорядоченных по времени.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dirty="0"/>
              <a:t>Вся обработка происходит дискретно по событиям. На каждом событии нужно актуализировать данные и можно разветвить сценарий.</a:t>
            </a:r>
          </a:p>
        </p:txBody>
      </p:sp>
      <p:sp>
        <p:nvSpPr>
          <p:cNvPr id="6" name="Овал 5"/>
          <p:cNvSpPr/>
          <p:nvPr/>
        </p:nvSpPr>
        <p:spPr>
          <a:xfrm>
            <a:off x="1061541" y="5224203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44" y="1278335"/>
            <a:ext cx="6210300" cy="2943225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7029598" y="1560531"/>
            <a:ext cx="49430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Вход спутника S на территорию России.</a:t>
            </a:r>
          </a:p>
          <a:p>
            <a:pPr marL="342900" indent="-342900"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Выход спутника S с территории России.</a:t>
            </a:r>
          </a:p>
          <a:p>
            <a:pPr marL="342900" indent="-342900"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Вход спутника S в зону видимости станции T.</a:t>
            </a:r>
          </a:p>
          <a:p>
            <a:pPr marL="342900" indent="-342900"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Выход спутника S из зоны видимости станции T.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3" name="Овал 12"/>
          <p:cNvSpPr/>
          <p:nvPr/>
        </p:nvSpPr>
        <p:spPr>
          <a:xfrm>
            <a:off x="2359696" y="5224202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/>
          <p:cNvSpPr/>
          <p:nvPr/>
        </p:nvSpPr>
        <p:spPr>
          <a:xfrm>
            <a:off x="3618060" y="5224202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4876424" y="5224201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6174579" y="5224201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 стрелкой 10"/>
          <p:cNvCxnSpPr>
            <a:stCxn id="6" idx="6"/>
            <a:endCxn id="13" idx="2"/>
          </p:cNvCxnSpPr>
          <p:nvPr/>
        </p:nvCxnSpPr>
        <p:spPr>
          <a:xfrm flipV="1">
            <a:off x="1421176" y="5404020"/>
            <a:ext cx="938520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13" idx="6"/>
            <a:endCxn id="15" idx="2"/>
          </p:cNvCxnSpPr>
          <p:nvPr/>
        </p:nvCxnSpPr>
        <p:spPr>
          <a:xfrm>
            <a:off x="2719331" y="5404020"/>
            <a:ext cx="89872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>
            <a:stCxn id="15" idx="6"/>
            <a:endCxn id="16" idx="2"/>
          </p:cNvCxnSpPr>
          <p:nvPr/>
        </p:nvCxnSpPr>
        <p:spPr>
          <a:xfrm flipV="1">
            <a:off x="3977695" y="5404019"/>
            <a:ext cx="898729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15" idx="5"/>
            <a:endCxn id="29" idx="1"/>
          </p:cNvCxnSpPr>
          <p:nvPr/>
        </p:nvCxnSpPr>
        <p:spPr>
          <a:xfrm>
            <a:off x="3925028" y="5531170"/>
            <a:ext cx="1004063" cy="88334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Овал 28"/>
          <p:cNvSpPr/>
          <p:nvPr/>
        </p:nvSpPr>
        <p:spPr>
          <a:xfrm>
            <a:off x="4876424" y="6361847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2" name="Прямая со стрелкой 31"/>
          <p:cNvCxnSpPr>
            <a:stCxn id="16" idx="6"/>
            <a:endCxn id="17" idx="2"/>
          </p:cNvCxnSpPr>
          <p:nvPr/>
        </p:nvCxnSpPr>
        <p:spPr>
          <a:xfrm>
            <a:off x="5236059" y="5404019"/>
            <a:ext cx="93852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Овал 34"/>
          <p:cNvSpPr/>
          <p:nvPr/>
        </p:nvSpPr>
        <p:spPr>
          <a:xfrm>
            <a:off x="7472734" y="5224201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35"/>
          <p:cNvSpPr/>
          <p:nvPr/>
        </p:nvSpPr>
        <p:spPr>
          <a:xfrm>
            <a:off x="8770889" y="5224200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36"/>
          <p:cNvSpPr/>
          <p:nvPr/>
        </p:nvSpPr>
        <p:spPr>
          <a:xfrm>
            <a:off x="10029253" y="5224200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8" name="Прямая со стрелкой 37"/>
          <p:cNvCxnSpPr>
            <a:stCxn id="35" idx="6"/>
            <a:endCxn id="36" idx="2"/>
          </p:cNvCxnSpPr>
          <p:nvPr/>
        </p:nvCxnSpPr>
        <p:spPr>
          <a:xfrm flipV="1">
            <a:off x="7832369" y="5404018"/>
            <a:ext cx="938520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/>
          <p:cNvCxnSpPr>
            <a:stCxn id="36" idx="6"/>
            <a:endCxn id="37" idx="2"/>
          </p:cNvCxnSpPr>
          <p:nvPr/>
        </p:nvCxnSpPr>
        <p:spPr>
          <a:xfrm>
            <a:off x="9130524" y="5404018"/>
            <a:ext cx="89872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 стрелкой 40"/>
          <p:cNvCxnSpPr>
            <a:stCxn id="17" idx="5"/>
            <a:endCxn id="48" idx="2"/>
          </p:cNvCxnSpPr>
          <p:nvPr/>
        </p:nvCxnSpPr>
        <p:spPr>
          <a:xfrm>
            <a:off x="6481547" y="5531169"/>
            <a:ext cx="1011347" cy="46555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/>
          <p:cNvCxnSpPr>
            <a:stCxn id="17" idx="6"/>
            <a:endCxn id="35" idx="2"/>
          </p:cNvCxnSpPr>
          <p:nvPr/>
        </p:nvCxnSpPr>
        <p:spPr>
          <a:xfrm>
            <a:off x="6534214" y="5404019"/>
            <a:ext cx="93852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Овал 47"/>
          <p:cNvSpPr/>
          <p:nvPr/>
        </p:nvSpPr>
        <p:spPr>
          <a:xfrm>
            <a:off x="7492894" y="5816905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Овал 48"/>
          <p:cNvSpPr/>
          <p:nvPr/>
        </p:nvSpPr>
        <p:spPr>
          <a:xfrm>
            <a:off x="8791049" y="5816904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Овал 49"/>
          <p:cNvSpPr/>
          <p:nvPr/>
        </p:nvSpPr>
        <p:spPr>
          <a:xfrm>
            <a:off x="10049413" y="5816904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1" name="Прямая со стрелкой 50"/>
          <p:cNvCxnSpPr>
            <a:stCxn id="48" idx="6"/>
            <a:endCxn id="49" idx="2"/>
          </p:cNvCxnSpPr>
          <p:nvPr/>
        </p:nvCxnSpPr>
        <p:spPr>
          <a:xfrm flipV="1">
            <a:off x="7852529" y="5996722"/>
            <a:ext cx="938520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/>
          <p:cNvCxnSpPr>
            <a:stCxn id="49" idx="6"/>
            <a:endCxn id="50" idx="2"/>
          </p:cNvCxnSpPr>
          <p:nvPr/>
        </p:nvCxnSpPr>
        <p:spPr>
          <a:xfrm>
            <a:off x="9150684" y="5996722"/>
            <a:ext cx="89872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Овал 56"/>
          <p:cNvSpPr/>
          <p:nvPr/>
        </p:nvSpPr>
        <p:spPr>
          <a:xfrm>
            <a:off x="6195664" y="6361848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8" name="Овал 57"/>
          <p:cNvSpPr/>
          <p:nvPr/>
        </p:nvSpPr>
        <p:spPr>
          <a:xfrm>
            <a:off x="7503899" y="6361848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9" name="Овал 58"/>
          <p:cNvSpPr/>
          <p:nvPr/>
        </p:nvSpPr>
        <p:spPr>
          <a:xfrm>
            <a:off x="8802054" y="6361847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0" name="Овал 59"/>
          <p:cNvSpPr/>
          <p:nvPr/>
        </p:nvSpPr>
        <p:spPr>
          <a:xfrm>
            <a:off x="10060418" y="6361847"/>
            <a:ext cx="359635" cy="359635"/>
          </a:xfrm>
          <a:prstGeom prst="ellipse">
            <a:avLst/>
          </a:prstGeom>
          <a:solidFill>
            <a:srgbClr val="E3C8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1" name="Прямая со стрелкой 60"/>
          <p:cNvCxnSpPr>
            <a:stCxn id="58" idx="6"/>
            <a:endCxn id="59" idx="2"/>
          </p:cNvCxnSpPr>
          <p:nvPr/>
        </p:nvCxnSpPr>
        <p:spPr>
          <a:xfrm flipV="1">
            <a:off x="7863534" y="6541665"/>
            <a:ext cx="938520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 стрелкой 61"/>
          <p:cNvCxnSpPr>
            <a:stCxn id="59" idx="6"/>
            <a:endCxn id="60" idx="2"/>
          </p:cNvCxnSpPr>
          <p:nvPr/>
        </p:nvCxnSpPr>
        <p:spPr>
          <a:xfrm>
            <a:off x="9161689" y="6541665"/>
            <a:ext cx="898729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 стрелкой 62"/>
          <p:cNvCxnSpPr>
            <a:stCxn id="57" idx="6"/>
            <a:endCxn id="58" idx="2"/>
          </p:cNvCxnSpPr>
          <p:nvPr/>
        </p:nvCxnSpPr>
        <p:spPr>
          <a:xfrm>
            <a:off x="6555299" y="6541666"/>
            <a:ext cx="94860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/>
          <p:cNvCxnSpPr>
            <a:stCxn id="29" idx="6"/>
            <a:endCxn id="57" idx="2"/>
          </p:cNvCxnSpPr>
          <p:nvPr/>
        </p:nvCxnSpPr>
        <p:spPr>
          <a:xfrm>
            <a:off x="5236059" y="6541665"/>
            <a:ext cx="959605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98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=""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Стратегия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=""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876416" y="5072609"/>
            <a:ext cx="9705859" cy="1200329"/>
          </a:xfrm>
          <a:prstGeom prst="rect">
            <a:avLst/>
          </a:prstGeom>
          <a:ln w="1270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FFFFFF"/>
                </a:solidFill>
                <a:latin typeface="Helvetica" panose="020B0604020202020204" pitchFamily="34" charset="0"/>
              </a:rPr>
              <a:t>Стратегия отвечает на вопрос: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>
                <a:solidFill>
                  <a:srgbClr val="FFFFFF"/>
                </a:solidFill>
                <a:latin typeface="Helvetica" panose="020B0604020202020204" pitchFamily="34" charset="0"/>
              </a:rPr>
              <a:t>С какого спутника станция должна начинать скачивать данные, когда меняется набор спутников в зоне ее видимости?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725" y="1261661"/>
            <a:ext cx="897255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510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=""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Варианты стратегии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=""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7" name="Текст 5">
            <a:extLst>
              <a:ext uri="{FF2B5EF4-FFF2-40B4-BE49-F238E27FC236}">
                <a16:creationId xmlns="" xmlns:a16="http://schemas.microsoft.com/office/drawing/2014/main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21118" y="1139392"/>
            <a:ext cx="11068659" cy="521696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b="1" dirty="0"/>
              <a:t>Стратегия 1 </a:t>
            </a:r>
            <a:r>
              <a:rPr lang="ru-RU" sz="1600" dirty="0"/>
              <a:t>(очевидная)</a:t>
            </a:r>
          </a:p>
          <a:p>
            <a:pPr marL="0" indent="0">
              <a:buNone/>
            </a:pPr>
            <a:r>
              <a:rPr lang="ru-RU" sz="1600" dirty="0"/>
              <a:t>Станция скачивает данные со спутника с максимально заполненной бортовой памятью (практически - значит поддерживать минимальный уровень среднего заполнения бортовой памяти).</a:t>
            </a:r>
          </a:p>
          <a:p>
            <a:pPr marL="0" indent="0">
              <a:buNone/>
            </a:pPr>
            <a:endParaRPr lang="ru-RU" sz="1600" dirty="0"/>
          </a:p>
          <a:p>
            <a:pPr marL="0" indent="0">
              <a:buNone/>
            </a:pPr>
            <a:r>
              <a:rPr lang="ru-RU" sz="1800" b="1" dirty="0"/>
              <a:t>Стратегия 2 </a:t>
            </a:r>
            <a:r>
              <a:rPr lang="ru-RU" sz="1600" dirty="0"/>
              <a:t>(наивная)</a:t>
            </a:r>
            <a:endParaRPr lang="ru-RU" sz="1600" b="1" dirty="0"/>
          </a:p>
          <a:p>
            <a:pPr marL="0" indent="0">
              <a:buNone/>
            </a:pPr>
            <a:r>
              <a:rPr lang="ru-RU" sz="1600" dirty="0"/>
              <a:t>Станция скачивает данные со спутника, который может передавать данные с наибольшей скоростью (приоритет Киноспутникам). При равных скоростях передачи приоритет отдается спутнику с максимально заполненной бортовой памятью.</a:t>
            </a:r>
          </a:p>
          <a:p>
            <a:pPr marL="0" indent="0">
              <a:buNone/>
            </a:pPr>
            <a:endParaRPr lang="ru-RU" sz="1600" dirty="0"/>
          </a:p>
          <a:p>
            <a:pPr marL="0" indent="0">
              <a:buNone/>
            </a:pPr>
            <a:r>
              <a:rPr lang="ru-RU" sz="1800" b="1" dirty="0"/>
              <a:t>Стратегия 3 </a:t>
            </a:r>
            <a:r>
              <a:rPr lang="ru-RU" sz="1600" dirty="0"/>
              <a:t>(отладочная)</a:t>
            </a:r>
          </a:p>
          <a:p>
            <a:pPr marL="0" indent="0">
              <a:buNone/>
            </a:pPr>
            <a:r>
              <a:rPr lang="ru-RU" sz="1600" dirty="0"/>
              <a:t>Станция не скачивает никаких данных. Используется для отладки решения.</a:t>
            </a:r>
          </a:p>
          <a:p>
            <a:pPr marL="0" indent="0">
              <a:buNone/>
            </a:pPr>
            <a:endParaRPr lang="ru-RU" sz="1600" dirty="0"/>
          </a:p>
          <a:p>
            <a:pPr marL="0" indent="0">
              <a:buNone/>
            </a:pPr>
            <a:r>
              <a:rPr lang="ru-RU" sz="1800" b="1" dirty="0"/>
              <a:t>Стратегия 4 </a:t>
            </a:r>
            <a:r>
              <a:rPr lang="ru-RU" sz="1600" dirty="0"/>
              <a:t>(лучшая)</a:t>
            </a:r>
          </a:p>
          <a:p>
            <a:pPr marL="0" indent="0">
              <a:buNone/>
            </a:pPr>
            <a:r>
              <a:rPr lang="ru-RU" sz="1600" dirty="0"/>
              <a:t>Станция скачивает данные с Киноспутников в первом приоритете, если объем бортовой памяти занят более чем на </a:t>
            </a:r>
            <a:r>
              <a:rPr lang="ru-RU" sz="1600" dirty="0" smtClean="0"/>
              <a:t>20% и спутник не ведет съемку. </a:t>
            </a:r>
            <a:r>
              <a:rPr lang="ru-RU" sz="1600" dirty="0"/>
              <a:t>Если таких нет – берем спутник с максимально заполненным объемом данных.</a:t>
            </a:r>
          </a:p>
          <a:p>
            <a:pPr marL="0" indent="0">
              <a:buNone/>
            </a:pPr>
            <a:r>
              <a:rPr lang="ru-RU" sz="1600" dirty="0"/>
              <a:t>Стратегия найдена обычным бинарным поиском по параметру заполнения бортовой памяти Киноспутников.</a:t>
            </a:r>
          </a:p>
          <a:p>
            <a:pPr marL="0" indent="0">
              <a:buNone/>
            </a:pP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188325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=""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=""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7" name="Текст 5">
            <a:extLst>
              <a:ext uri="{FF2B5EF4-FFF2-40B4-BE49-F238E27FC236}">
                <a16:creationId xmlns="" xmlns:a16="http://schemas.microsoft.com/office/drawing/2014/main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34613" y="3845296"/>
            <a:ext cx="11158453" cy="269362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Стратегия 1 старается максимально уравнять объем занятой бортовой памяти, без учета скорости передачи данных. </a:t>
            </a:r>
          </a:p>
          <a:p>
            <a:pPr marL="0" indent="0">
              <a:lnSpc>
                <a:spcPct val="100000"/>
              </a:lnSpc>
              <a:buNone/>
            </a:pPr>
            <a:endParaRPr lang="ru-RU" dirty="0"/>
          </a:p>
          <a:p>
            <a:pPr marL="0" indent="0">
              <a:lnSpc>
                <a:spcPct val="100000"/>
              </a:lnSpc>
              <a:buNone/>
            </a:pPr>
            <a:r>
              <a:rPr lang="ru-RU" dirty="0"/>
              <a:t>Стратегия 2 интересная тем, что если все время пытаться скачивать данные с Киноспутников, то не даем им достаточно заполнить бортовую память.</a:t>
            </a:r>
          </a:p>
          <a:p>
            <a:pPr marL="0" indent="0">
              <a:lnSpc>
                <a:spcPct val="100000"/>
              </a:lnSpc>
              <a:buNone/>
            </a:pPr>
            <a:endParaRPr lang="ru-RU" dirty="0"/>
          </a:p>
          <a:p>
            <a:pPr marL="0" indent="0">
              <a:lnSpc>
                <a:spcPct val="100000"/>
              </a:lnSpc>
              <a:buNone/>
            </a:pPr>
            <a:r>
              <a:rPr lang="ru-RU" dirty="0"/>
              <a:t>Стратегия 3 лишь показывает, что если не скачивать данные со спутников, то к 378 минуте появится первый спутник с переполненной бортовой памятью, а через двое суток уже все спутники полностью исчерпают лимит.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Стратегия 4 учитывает недостатки Стратегии 2, поэтому показывает лучший результат.</a:t>
            </a: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145350"/>
              </p:ext>
            </p:extLst>
          </p:nvPr>
        </p:nvGraphicFramePr>
        <p:xfrm>
          <a:off x="1178805" y="1105397"/>
          <a:ext cx="9606707" cy="2574238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247631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78259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78259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78259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782597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49655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Показатель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Стратегия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Стратегия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Стратегия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Стратегия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88038">
                <a:tc>
                  <a:txBody>
                    <a:bodyPr/>
                    <a:lstStyle/>
                    <a:p>
                      <a:pPr algn="l"/>
                      <a:r>
                        <a:rPr lang="ru-RU" dirty="0"/>
                        <a:t>Минут до первого переполненного спутника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3475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1921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1917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96550">
                <a:tc>
                  <a:txBody>
                    <a:bodyPr/>
                    <a:lstStyle/>
                    <a:p>
                      <a:pPr algn="l"/>
                      <a:r>
                        <a:rPr lang="ru-RU" dirty="0"/>
                        <a:t>Объем переданных на Землю</a:t>
                      </a:r>
                      <a:r>
                        <a:rPr lang="ru-RU" baseline="0" dirty="0"/>
                        <a:t> данных, ГБ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683159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476219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808798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96550">
                <a:tc>
                  <a:txBody>
                    <a:bodyPr/>
                    <a:lstStyle/>
                    <a:p>
                      <a:pPr algn="l"/>
                      <a:r>
                        <a:rPr lang="ru-RU" dirty="0"/>
                        <a:t>Суммарный</a:t>
                      </a:r>
                      <a:r>
                        <a:rPr lang="ru-RU" baseline="0" dirty="0"/>
                        <a:t> балл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686635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478141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810715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96550">
                <a:tc>
                  <a:txBody>
                    <a:bodyPr/>
                    <a:lstStyle/>
                    <a:p>
                      <a:pPr algn="l"/>
                      <a:r>
                        <a:rPr lang="ru-RU" dirty="0"/>
                        <a:t>Время работы алгоритма, 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1.313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1.382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0.866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1.459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5035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=""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Оценка результатов (Стратегия 4)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=""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7" name="Текст 5">
            <a:extLst>
              <a:ext uri="{FF2B5EF4-FFF2-40B4-BE49-F238E27FC236}">
                <a16:creationId xmlns="" xmlns:a16="http://schemas.microsoft.com/office/drawing/2014/main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03103" y="4648532"/>
            <a:ext cx="11353933" cy="14878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/>
              <a:t>Суммарный объем данных, переданных на Землю: </a:t>
            </a:r>
            <a:r>
              <a:rPr lang="ru-RU" sz="1800" dirty="0" smtClean="0"/>
              <a:t>808798 </a:t>
            </a:r>
            <a:r>
              <a:rPr lang="en-US" sz="1800" dirty="0"/>
              <a:t>GB</a:t>
            </a:r>
            <a:r>
              <a:rPr lang="ru-RU" sz="1800" dirty="0"/>
              <a:t> (94% от практического максимума)</a:t>
            </a:r>
            <a:endParaRPr lang="en-US" sz="1800" dirty="0"/>
          </a:p>
          <a:p>
            <a:pPr marL="0" indent="0">
              <a:buNone/>
            </a:pPr>
            <a:r>
              <a:rPr lang="ru-RU" sz="1800" dirty="0"/>
              <a:t>Средний объем переданных данных одним спутником: </a:t>
            </a:r>
            <a:r>
              <a:rPr lang="ru-RU" sz="1800" dirty="0" smtClean="0"/>
              <a:t>4043 </a:t>
            </a:r>
            <a:r>
              <a:rPr lang="en-US" sz="1800" dirty="0"/>
              <a:t>GB</a:t>
            </a:r>
          </a:p>
          <a:p>
            <a:pPr marL="0" indent="0">
              <a:buNone/>
            </a:pPr>
            <a:r>
              <a:rPr lang="ru-RU" sz="1800" dirty="0" smtClean="0"/>
              <a:t>Минимальный объем переданных данных спутником:</a:t>
            </a:r>
            <a:r>
              <a:rPr lang="en-US" sz="1800" dirty="0" smtClean="0"/>
              <a:t> </a:t>
            </a:r>
            <a:r>
              <a:rPr lang="ru-RU" sz="1800" dirty="0" smtClean="0"/>
              <a:t>2270 </a:t>
            </a:r>
            <a:r>
              <a:rPr lang="en-US" sz="1800" dirty="0" smtClean="0"/>
              <a:t>GB (KinoSat_11060</a:t>
            </a:r>
            <a:r>
              <a:rPr lang="ru-RU" sz="1800" dirty="0" smtClean="0"/>
              <a:t>6, Зоркий</a:t>
            </a:r>
            <a:r>
              <a:rPr lang="en-US" sz="1800" dirty="0" smtClean="0"/>
              <a:t>)</a:t>
            </a:r>
            <a:endParaRPr lang="ru-RU" sz="1800" dirty="0" smtClean="0"/>
          </a:p>
          <a:p>
            <a:pPr marL="0" indent="0">
              <a:buNone/>
            </a:pPr>
            <a:r>
              <a:rPr lang="ru-RU" sz="1800" dirty="0" smtClean="0"/>
              <a:t>Максимальный </a:t>
            </a:r>
            <a:r>
              <a:rPr lang="ru-RU" sz="1800" dirty="0"/>
              <a:t>объем переданных данных </a:t>
            </a:r>
            <a:r>
              <a:rPr lang="ru-RU" sz="1800" dirty="0" smtClean="0"/>
              <a:t>спутником: 10761 </a:t>
            </a:r>
            <a:r>
              <a:rPr lang="en-US" sz="1800" dirty="0" smtClean="0"/>
              <a:t>GB </a:t>
            </a:r>
            <a:r>
              <a:rPr lang="en-US" sz="1800" dirty="0"/>
              <a:t>(KinoSat_110507, </a:t>
            </a:r>
            <a:r>
              <a:rPr lang="ru-RU" sz="1800" dirty="0"/>
              <a:t>Киноспутник</a:t>
            </a:r>
            <a:r>
              <a:rPr lang="en-US" sz="1800" dirty="0"/>
              <a:t>)</a:t>
            </a:r>
            <a:endParaRPr lang="ru-RU" sz="18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503104" y="985433"/>
            <a:ext cx="1091040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Теоретический максимум собранных спутниками данных, если пролетая над РФ в нужное время, спутник всегда ведет съемку:</a:t>
            </a:r>
          </a:p>
          <a:p>
            <a:pPr algn="ctr"/>
            <a:r>
              <a:rPr lang="ru-RU" dirty="0">
                <a:solidFill>
                  <a:schemeClr val="bg1"/>
                </a:solidFill>
              </a:rPr>
              <a:t>22456</a:t>
            </a:r>
            <a:r>
              <a:rPr lang="en-US" dirty="0">
                <a:solidFill>
                  <a:schemeClr val="bg1"/>
                </a:solidFill>
              </a:rPr>
              <a:t>40 GB</a:t>
            </a:r>
            <a:endParaRPr lang="ru-RU" dirty="0">
              <a:solidFill>
                <a:schemeClr val="bg1"/>
              </a:solidFill>
            </a:endParaRPr>
          </a:p>
          <a:p>
            <a:pPr algn="ctr"/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Теоретический максимум полученных на Земле данных, если все станции все время скачивают данные со скоростью передачи </a:t>
            </a:r>
            <a:r>
              <a:rPr lang="ru-RU" dirty="0" err="1">
                <a:solidFill>
                  <a:schemeClr val="bg1"/>
                </a:solidFill>
              </a:rPr>
              <a:t>Киноспутника</a:t>
            </a:r>
            <a:r>
              <a:rPr lang="ru-RU" dirty="0">
                <a:solidFill>
                  <a:schemeClr val="bg1"/>
                </a:solidFill>
              </a:rPr>
              <a:t>: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14 </a:t>
            </a:r>
            <a:r>
              <a:rPr lang="ru-RU" dirty="0">
                <a:solidFill>
                  <a:schemeClr val="bg1"/>
                </a:solidFill>
              </a:rPr>
              <a:t>станций * 13 полных суток * 86400 секунд * 0.125 </a:t>
            </a:r>
            <a:r>
              <a:rPr lang="en-US" dirty="0">
                <a:solidFill>
                  <a:schemeClr val="bg1"/>
                </a:solidFill>
              </a:rPr>
              <a:t>GB/</a:t>
            </a:r>
            <a:r>
              <a:rPr lang="ru-RU" dirty="0">
                <a:solidFill>
                  <a:schemeClr val="bg1"/>
                </a:solidFill>
              </a:rPr>
              <a:t>с = 1965600 </a:t>
            </a:r>
            <a:r>
              <a:rPr lang="en-US" dirty="0">
                <a:solidFill>
                  <a:schemeClr val="bg1"/>
                </a:solidFill>
              </a:rPr>
              <a:t>GB</a:t>
            </a:r>
            <a:endParaRPr lang="ru-RU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Практический максимум полученных на Земле данных, если считать среднюю скорость передачи данных по группировке: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14 </a:t>
            </a:r>
            <a:r>
              <a:rPr lang="ru-RU" dirty="0">
                <a:solidFill>
                  <a:schemeClr val="bg1"/>
                </a:solidFill>
              </a:rPr>
              <a:t>станций * 13 полных суток * 86400 секунд * (0.125 * ¼</a:t>
            </a:r>
            <a:r>
              <a:rPr lang="en-US" dirty="0">
                <a:solidFill>
                  <a:schemeClr val="bg1"/>
                </a:solidFill>
              </a:rPr>
              <a:t> + </a:t>
            </a:r>
            <a:r>
              <a:rPr lang="ru-RU" dirty="0">
                <a:solidFill>
                  <a:schemeClr val="bg1"/>
                </a:solidFill>
              </a:rPr>
              <a:t>0.03125 * ¾</a:t>
            </a:r>
            <a:r>
              <a:rPr lang="en-US" dirty="0">
                <a:solidFill>
                  <a:schemeClr val="bg1"/>
                </a:solidFill>
              </a:rPr>
              <a:t>) = 859950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GB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0861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=""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Оценка результатов (Стратегия 4)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=""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8</a:t>
            </a:fld>
            <a:endParaRPr lang="ru-RU" dirty="0"/>
          </a:p>
        </p:txBody>
      </p:sp>
      <p:graphicFrame>
        <p:nvGraphicFramePr>
          <p:cNvPr id="6" name="Диаграмма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737004"/>
              </p:ext>
            </p:extLst>
          </p:nvPr>
        </p:nvGraphicFramePr>
        <p:xfrm>
          <a:off x="400594" y="1198083"/>
          <a:ext cx="5120640" cy="3010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Диаграмма 7">
            <a:extLst>
              <a:ext uri="{FF2B5EF4-FFF2-40B4-BE49-F238E27FC236}">
                <a16:creationId xmlns="" xmlns:a16="http://schemas.microsoft.com/office/drawing/2014/main" id="{685D3FAC-2AD0-4458-A111-E2E7CCCA4F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2836958"/>
              </p:ext>
            </p:extLst>
          </p:nvPr>
        </p:nvGraphicFramePr>
        <p:xfrm>
          <a:off x="6378932" y="1198084"/>
          <a:ext cx="5200153" cy="30103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Текст 5">
            <a:extLst>
              <a:ext uri="{FF2B5EF4-FFF2-40B4-BE49-F238E27FC236}">
                <a16:creationId xmlns="" xmlns:a16="http://schemas.microsoft.com/office/drawing/2014/main" id="{3849BF57-EB33-4692-98F6-8A1B9293CD1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03104" y="4394770"/>
            <a:ext cx="11353933" cy="196158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ru-RU" sz="1500" dirty="0" smtClean="0"/>
              <a:t>Для </a:t>
            </a:r>
            <a:r>
              <a:rPr lang="ru-RU" sz="1500" dirty="0"/>
              <a:t>оценки возможности улучшения стратегии </a:t>
            </a:r>
            <a:r>
              <a:rPr lang="ru-RU" sz="1500" dirty="0" smtClean="0"/>
              <a:t>посчитан </a:t>
            </a:r>
            <a:r>
              <a:rPr lang="ru-RU" sz="1500" dirty="0"/>
              <a:t>теоретический </a:t>
            </a:r>
            <a:r>
              <a:rPr lang="ru-RU" sz="1500" dirty="0" smtClean="0"/>
              <a:t>для каждого спутника:</a:t>
            </a:r>
          </a:p>
          <a:p>
            <a:pPr>
              <a:lnSpc>
                <a:spcPct val="120000"/>
              </a:lnSpc>
            </a:pPr>
            <a:r>
              <a:rPr lang="ru-RU" sz="1500" dirty="0" smtClean="0"/>
              <a:t>для </a:t>
            </a:r>
            <a:r>
              <a:rPr lang="ru-RU" sz="1500" dirty="0" err="1"/>
              <a:t>КиноСпутников</a:t>
            </a:r>
            <a:r>
              <a:rPr lang="ru-RU" sz="1500" dirty="0"/>
              <a:t> коэффициент утилизация = отношение </a:t>
            </a:r>
            <a:r>
              <a:rPr lang="ru-RU" sz="1500" dirty="0" smtClean="0"/>
              <a:t>фактически переданных </a:t>
            </a:r>
            <a:r>
              <a:rPr lang="ru-RU" sz="1500" dirty="0"/>
              <a:t>данных к теоретическому максимум, в среднем 94% (абсолютно у всех он больше 91%). </a:t>
            </a:r>
            <a:r>
              <a:rPr lang="ru-RU" sz="1500" dirty="0"/>
              <a:t>Число переполнений бортовой памяти = </a:t>
            </a:r>
            <a:r>
              <a:rPr lang="ru-RU" sz="1500" dirty="0" smtClean="0"/>
              <a:t>0</a:t>
            </a:r>
            <a:endParaRPr lang="ru-RU" sz="1500" dirty="0" smtClean="0"/>
          </a:p>
          <a:p>
            <a:pPr>
              <a:lnSpc>
                <a:spcPct val="120000"/>
              </a:lnSpc>
            </a:pPr>
            <a:r>
              <a:rPr lang="ru-RU" sz="1500" dirty="0" smtClean="0"/>
              <a:t>для </a:t>
            </a:r>
            <a:r>
              <a:rPr lang="ru-RU" sz="1500" dirty="0"/>
              <a:t>Зорких этот же коэффициент равен 21%, и у всех он больше 20%.</a:t>
            </a:r>
          </a:p>
          <a:p>
            <a:pPr>
              <a:lnSpc>
                <a:spcPct val="120000"/>
              </a:lnSpc>
            </a:pPr>
            <a:r>
              <a:rPr lang="ru-RU" sz="1500" dirty="0" smtClean="0"/>
              <a:t>так </a:t>
            </a:r>
            <a:r>
              <a:rPr lang="ru-RU" sz="1500" dirty="0"/>
              <a:t>как все станции практически всегда ведут передачу данных, это значит, что мы исчерпали лимит по </a:t>
            </a:r>
            <a:r>
              <a:rPr lang="ru-RU" sz="1500" dirty="0" err="1"/>
              <a:t>КиноСпутникам</a:t>
            </a:r>
            <a:r>
              <a:rPr lang="ru-RU" sz="1500" dirty="0"/>
              <a:t>, и максимально добиваем утилизацию Зоркими, но для самих Зорких еще не хватает мощности наземного контура.</a:t>
            </a:r>
          </a:p>
        </p:txBody>
      </p:sp>
    </p:spTree>
    <p:extLst>
      <p:ext uri="{BB962C8B-B14F-4D97-AF65-F5344CB8AC3E}">
        <p14:creationId xmlns:p14="http://schemas.microsoft.com/office/powerpoint/2010/main" val="3709720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=""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Резюме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=""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9</a:t>
            </a:fld>
            <a:endParaRPr lang="ru-RU" dirty="0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7431854"/>
              </p:ext>
            </p:extLst>
          </p:nvPr>
        </p:nvGraphicFramePr>
        <p:xfrm>
          <a:off x="1134737" y="1231518"/>
          <a:ext cx="10047383" cy="5307402"/>
        </p:xfrm>
        <a:graphic>
          <a:graphicData uri="http://schemas.openxmlformats.org/drawingml/2006/table">
            <a:tbl>
              <a:tblPr bandRow="1">
                <a:tableStyleId>{AF606853-7671-496A-8E4F-DF71F8EC918B}</a:tableStyleId>
              </a:tblPr>
              <a:tblGrid>
                <a:gridCol w="220013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84724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520923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Простота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/>
                        <a:t>Алгоритм крайне прост для понимания,</a:t>
                      </a:r>
                      <a:r>
                        <a:rPr lang="ru-RU" sz="1400" baseline="0" dirty="0"/>
                        <a:t> позволяет менять результат путем изменения всего лишь одной стратегии. Наивный вариант показал неплохой результат в </a:t>
                      </a:r>
                      <a:r>
                        <a:rPr lang="en-US" sz="1400" baseline="0" dirty="0"/>
                        <a:t>~700k </a:t>
                      </a:r>
                      <a:r>
                        <a:rPr lang="ru-RU" sz="1400" baseline="0" dirty="0"/>
                        <a:t>ГБ данных.</a:t>
                      </a:r>
                      <a:endParaRPr lang="ru-RU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20923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Скорость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/>
                        <a:t>Время работы алгоритма:</a:t>
                      </a:r>
                      <a:r>
                        <a:rPr lang="ru-RU" sz="1400" baseline="0" dirty="0"/>
                        <a:t> порядка 1 секунды.</a:t>
                      </a:r>
                      <a:endParaRPr lang="ru-RU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20923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Точное решение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/>
                        <a:t>Рассмотрев</a:t>
                      </a:r>
                      <a:r>
                        <a:rPr lang="ru-RU" sz="1400" baseline="0" dirty="0"/>
                        <a:t> все возможные варианты ответвлений (которых порядка триллиона), можно найти самый оптимальный вариант «переключения станций».  Это точное и простое для реализации решение задачи.</a:t>
                      </a:r>
                      <a:endParaRPr lang="ru-RU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33422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Практичность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/>
                        <a:t>Стратегия</a:t>
                      </a:r>
                      <a:r>
                        <a:rPr lang="ru-RU" sz="1400" baseline="0" dirty="0"/>
                        <a:t> позволяет легко: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400" baseline="0" dirty="0"/>
                        <a:t>учесть физические ограничения, например, время переключения станции.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400" baseline="0" dirty="0"/>
                        <a:t>отдавать приоритет тем или иным спутникам =</a:t>
                      </a:r>
                      <a:r>
                        <a:rPr lang="en-US" sz="1400" baseline="0" dirty="0"/>
                        <a:t> </a:t>
                      </a:r>
                      <a:r>
                        <a:rPr lang="ru-RU" sz="1400" baseline="0" dirty="0"/>
                        <a:t>регионам съемки, что важно для коммерческой эксплуатации системы.</a:t>
                      </a:r>
                      <a:endParaRPr lang="ru-RU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415885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Оптимизация системы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/>
                        <a:t>Скорость алгоритма позволяет параметризовать</a:t>
                      </a:r>
                      <a:r>
                        <a:rPr lang="ru-RU" sz="1400" baseline="0" dirty="0"/>
                        <a:t> стратегии и оптимизировать систему градиентным спуском. Например: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400" baseline="0" dirty="0"/>
                        <a:t>можно отыскать оптимальное положение новой станции на южном полушарии для увеличения утилизации системы.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400" baseline="0" dirty="0"/>
                        <a:t>оптимизировать конфигурацию группировки по типовому составу.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39849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Реализация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dirty="0"/>
                        <a:t>С++17, без</a:t>
                      </a:r>
                      <a:r>
                        <a:rPr lang="ru-RU" sz="1400" baseline="0" dirty="0"/>
                        <a:t> каких-либо сторонних зависимостей, простая архитектура библиотеки.</a:t>
                      </a:r>
                      <a:endParaRPr lang="ru-RU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633422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Результат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57875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baseline="0" dirty="0"/>
                        <a:t>Время до первого переполненного спутника:       </a:t>
                      </a:r>
                      <a:r>
                        <a:rPr lang="ru-RU" sz="1400" dirty="0"/>
                        <a:t>1917</a:t>
                      </a:r>
                      <a:r>
                        <a:rPr lang="ru-RU" sz="1400" baseline="0" dirty="0"/>
                        <a:t> минут</a:t>
                      </a:r>
                      <a:endParaRPr lang="ru-RU" sz="1400" dirty="0"/>
                    </a:p>
                    <a:p>
                      <a:pPr algn="l"/>
                      <a:r>
                        <a:rPr lang="ru-RU" sz="1400" dirty="0"/>
                        <a:t>Суммарный</a:t>
                      </a:r>
                      <a:r>
                        <a:rPr lang="ru-RU" sz="1400" baseline="0" dirty="0"/>
                        <a:t> объем переданных данных:                </a:t>
                      </a:r>
                      <a:r>
                        <a:rPr lang="ru-RU" sz="1400" dirty="0"/>
                        <a:t>808798 ГБ</a:t>
                      </a:r>
                      <a:endParaRPr lang="ru-RU" sz="14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6860689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Лидеры цифровой тренсформации">
      <a:dk1>
        <a:sysClr val="windowText" lastClr="000000"/>
      </a:dk1>
      <a:lt1>
        <a:sysClr val="window" lastClr="FFFFFF"/>
      </a:lt1>
      <a:dk2>
        <a:srgbClr val="44546A"/>
      </a:dk2>
      <a:lt2>
        <a:srgbClr val="E5E7E9"/>
      </a:lt2>
      <a:accent1>
        <a:srgbClr val="FE095F"/>
      </a:accent1>
      <a:accent2>
        <a:srgbClr val="73F9CF"/>
      </a:accent2>
      <a:accent3>
        <a:srgbClr val="56EBE4"/>
      </a:accent3>
      <a:accent4>
        <a:srgbClr val="55D4ED"/>
      </a:accent4>
      <a:accent5>
        <a:srgbClr val="695AF2"/>
      </a:accent5>
      <a:accent6>
        <a:srgbClr val="450EAA"/>
      </a:accent6>
      <a:hlink>
        <a:srgbClr val="0070C0"/>
      </a:hlink>
      <a:folHlink>
        <a:srgbClr val="7030A0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Для Академия инноваторов 16_9</Template>
  <TotalTime>1528</TotalTime>
  <Words>832</Words>
  <Application>Microsoft Office PowerPoint</Application>
  <PresentationFormat>Широкоэкранный</PresentationFormat>
  <Paragraphs>124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微软雅黑</vt:lpstr>
      <vt:lpstr>Amatic SC</vt:lpstr>
      <vt:lpstr>Arial</vt:lpstr>
      <vt:lpstr>Calibri</vt:lpstr>
      <vt:lpstr>Courier New</vt:lpstr>
      <vt:lpstr>Helvetica</vt:lpstr>
      <vt:lpstr>Montserrat</vt:lpstr>
      <vt:lpstr>Для Академия инноваторов 16_9</vt:lpstr>
      <vt:lpstr>Uniorb</vt:lpstr>
      <vt:lpstr>Uniorb</vt:lpstr>
      <vt:lpstr>Общая идея</vt:lpstr>
      <vt:lpstr>Стратегия</vt:lpstr>
      <vt:lpstr>Варианты стратегии</vt:lpstr>
      <vt:lpstr>Результаты</vt:lpstr>
      <vt:lpstr>Оценка результатов (Стратегия 4)</vt:lpstr>
      <vt:lpstr>Оценка результатов (Стратегия 4)</vt:lpstr>
      <vt:lpstr>Резюме</vt:lpstr>
      <vt:lpstr>СПАСИБО ЗА ВНИМАНИЕ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Shaykhutdinov A.R.</cp:lastModifiedBy>
  <cp:revision>130</cp:revision>
  <dcterms:created xsi:type="dcterms:W3CDTF">2023-05-15T07:36:23Z</dcterms:created>
  <dcterms:modified xsi:type="dcterms:W3CDTF">2023-06-10T16:13:13Z</dcterms:modified>
</cp:coreProperties>
</file>

<file path=docProps/thumbnail.jpeg>
</file>